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93" r:id="rId1"/>
  </p:sldMasterIdLst>
  <p:notesMasterIdLst>
    <p:notesMasterId r:id="rId40"/>
  </p:notesMasterIdLst>
  <p:sldIdLst>
    <p:sldId id="269" r:id="rId2"/>
    <p:sldId id="268" r:id="rId3"/>
    <p:sldId id="270" r:id="rId4"/>
    <p:sldId id="271" r:id="rId5"/>
    <p:sldId id="272" r:id="rId6"/>
    <p:sldId id="273" r:id="rId7"/>
    <p:sldId id="274" r:id="rId8"/>
    <p:sldId id="317" r:id="rId9"/>
    <p:sldId id="318" r:id="rId10"/>
    <p:sldId id="279" r:id="rId11"/>
    <p:sldId id="280" r:id="rId12"/>
    <p:sldId id="281" r:id="rId13"/>
    <p:sldId id="282" r:id="rId14"/>
    <p:sldId id="283" r:id="rId15"/>
    <p:sldId id="284" r:id="rId16"/>
    <p:sldId id="286" r:id="rId17"/>
    <p:sldId id="288" r:id="rId18"/>
    <p:sldId id="289" r:id="rId19"/>
    <p:sldId id="290" r:id="rId20"/>
    <p:sldId id="295" r:id="rId21"/>
    <p:sldId id="296" r:id="rId22"/>
    <p:sldId id="319" r:id="rId23"/>
    <p:sldId id="297" r:id="rId24"/>
    <p:sldId id="298" r:id="rId25"/>
    <p:sldId id="302" r:id="rId26"/>
    <p:sldId id="303"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Codola" initials="NC" lastIdx="14" clrIdx="0">
    <p:extLst>
      <p:ext uri="{19B8F6BF-5375-455C-9EA6-DF929625EA0E}">
        <p15:presenceInfo xmlns:p15="http://schemas.microsoft.com/office/powerpoint/2012/main" userId="S-1-5-21-1750362130-1804606000-444732941-25112" providerId="AD"/>
      </p:ext>
    </p:extLst>
  </p:cmAuthor>
  <p:cmAuthor id="2" name="Jonathan Weikert" initials="JW" lastIdx="9" clrIdx="1">
    <p:extLst>
      <p:ext uri="{19B8F6BF-5375-455C-9EA6-DF929625EA0E}">
        <p15:presenceInfo xmlns:p15="http://schemas.microsoft.com/office/powerpoint/2012/main" userId="S-1-5-21-160328724-1245991115-526660263-11276" providerId="AD"/>
      </p:ext>
    </p:extLst>
  </p:cmAuthor>
  <p:cmAuthor id="3" name="Steven Buffalohead" initials="SB" lastIdx="27" clrIdx="2">
    <p:extLst>
      <p:ext uri="{19B8F6BF-5375-455C-9EA6-DF929625EA0E}">
        <p15:presenceInfo xmlns:p15="http://schemas.microsoft.com/office/powerpoint/2012/main" userId="043e58b61354d8e6" providerId="Windows Live"/>
      </p:ext>
    </p:extLst>
  </p:cmAuthor>
  <p:cmAuthor id="4" name="Marie Nicolardi" initials="MN" lastIdx="8" clrIdx="3">
    <p:extLst>
      <p:ext uri="{19B8F6BF-5375-455C-9EA6-DF929625EA0E}">
        <p15:presenceInfo xmlns:p15="http://schemas.microsoft.com/office/powerpoint/2012/main" userId="S::marie.nicolardi@orion.com::844a0842-8cc2-4999-8997-1d29322c5eb9" providerId="AD"/>
      </p:ext>
    </p:extLst>
  </p:cmAuthor>
  <p:cmAuthor id="5" name="Nick Codola" initials="NC [2]" lastIdx="16" clrIdx="4">
    <p:extLst>
      <p:ext uri="{19B8F6BF-5375-455C-9EA6-DF929625EA0E}">
        <p15:presenceInfo xmlns:p15="http://schemas.microsoft.com/office/powerpoint/2012/main" userId="S::nick.codola@orion.com::adb7e6dd-add5-4178-bcfd-93dc9b4ecb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1CAC99"/>
    <a:srgbClr val="15649E"/>
    <a:srgbClr val="00AFEF"/>
    <a:srgbClr val="E6F8FF"/>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p:restoredTop sz="94694"/>
  </p:normalViewPr>
  <p:slideViewPr>
    <p:cSldViewPr snapToGrid="0">
      <p:cViewPr varScale="1">
        <p:scale>
          <a:sx n="161" d="100"/>
          <a:sy n="161" d="100"/>
        </p:scale>
        <p:origin x="1152" y="200"/>
      </p:cViewPr>
      <p:guideLst>
        <p:guide orient="horz" pos="1620"/>
        <p:guide pos="2880"/>
      </p:guideLst>
    </p:cSldViewPr>
  </p:slideViewPr>
  <p:notesTextViewPr>
    <p:cViewPr>
      <p:scale>
        <a:sx n="1" d="1"/>
        <a:sy n="1" d="1"/>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Steven\Dropbox%20(FiComm)\Orion%20Marketing\OPS\Slicks\Quaterly%20Market%20Outlook\Q4%202020\assets\Slide31_AssetForecaset0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Oswald" pitchFamily="2" charset="77"/>
                <a:ea typeface="+mn-ea"/>
                <a:cs typeface="+mn-cs"/>
              </a:defRPr>
            </a:pPr>
            <a:r>
              <a:rPr lang="en-US" sz="1050" b="0" i="0" baseline="0">
                <a:solidFill>
                  <a:srgbClr val="14639E"/>
                </a:solidFill>
                <a:effectLst/>
                <a:latin typeface="Oswald" pitchFamily="2" charset="77"/>
              </a:rPr>
              <a:t>Our 10 Year Expected Returns for Broad Asset Classes Relative to the U.S. Market </a:t>
            </a:r>
            <a:endParaRPr lang="en-US" sz="1050">
              <a:solidFill>
                <a:srgbClr val="14639E"/>
              </a:solidFill>
              <a:effectLst/>
              <a:latin typeface="Oswald" pitchFamily="2" charset="77"/>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Oswald" pitchFamily="2" charset="77"/>
              <a:ea typeface="+mn-ea"/>
              <a:cs typeface="+mn-cs"/>
            </a:defRPr>
          </a:pPr>
          <a:endParaRPr lang="en-US"/>
        </a:p>
      </c:txPr>
    </c:title>
    <c:autoTitleDeleted val="0"/>
    <c:plotArea>
      <c:layout/>
      <c:barChart>
        <c:barDir val="col"/>
        <c:grouping val="clustered"/>
        <c:varyColors val="0"/>
        <c:ser>
          <c:idx val="0"/>
          <c:order val="0"/>
          <c:tx>
            <c:strRef>
              <c:f>'Broad Comp'!$E$1</c:f>
              <c:strCache>
                <c:ptCount val="1"/>
                <c:pt idx="0">
                  <c:v>Difference</c:v>
                </c:pt>
              </c:strCache>
            </c:strRef>
          </c:tx>
          <c:spPr>
            <a:solidFill>
              <a:srgbClr val="07AEEF"/>
            </a:solidFill>
            <a:ln>
              <a:noFill/>
            </a:ln>
            <a:effectLst/>
          </c:spPr>
          <c:invertIfNegative val="0"/>
          <c:dLbls>
            <c:dLbl>
              <c:idx val="2"/>
              <c:layout>
                <c:manualLayout>
                  <c:x val="1.8873860639276288E-3"/>
                  <c:y val="1.33301531149217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A0-474A-AC9A-DFEC8B7E5758}"/>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'Broad Comp'!$C$4:$C$12</c:f>
              <c:strCache>
                <c:ptCount val="8"/>
                <c:pt idx="0">
                  <c:v>U.S. Small</c:v>
                </c:pt>
                <c:pt idx="1">
                  <c:v>US Value</c:v>
                </c:pt>
                <c:pt idx="2">
                  <c:v>US Growth</c:v>
                </c:pt>
                <c:pt idx="3">
                  <c:v>EAFE</c:v>
                </c:pt>
                <c:pt idx="4">
                  <c:v>Emerging Markets</c:v>
                </c:pt>
                <c:pt idx="5">
                  <c:v>Fixed Income</c:v>
                </c:pt>
                <c:pt idx="6">
                  <c:v>Commodities</c:v>
                </c:pt>
                <c:pt idx="7">
                  <c:v>Alternatives</c:v>
                </c:pt>
              </c:strCache>
            </c:strRef>
          </c:cat>
          <c:val>
            <c:numRef>
              <c:f>'Broad Comp'!$E$4:$E$12</c:f>
              <c:numCache>
                <c:formatCode>0.00%</c:formatCode>
                <c:ptCount val="8"/>
                <c:pt idx="0">
                  <c:v>7.2777055411173172E-2</c:v>
                </c:pt>
                <c:pt idx="1">
                  <c:v>1.5271065361608655E-2</c:v>
                </c:pt>
                <c:pt idx="2">
                  <c:v>-8.062504017557523E-2</c:v>
                </c:pt>
                <c:pt idx="3">
                  <c:v>3.7010654495887023E-2</c:v>
                </c:pt>
                <c:pt idx="4">
                  <c:v>5.6677848429314996E-2</c:v>
                </c:pt>
                <c:pt idx="5">
                  <c:v>2.7330651291572923E-2</c:v>
                </c:pt>
                <c:pt idx="6">
                  <c:v>5.5661093591084891E-2</c:v>
                </c:pt>
                <c:pt idx="7">
                  <c:v>8.4069475762280715E-2</c:v>
                </c:pt>
              </c:numCache>
            </c:numRef>
          </c:val>
          <c:extLst>
            <c:ext xmlns:c16="http://schemas.microsoft.com/office/drawing/2014/chart" uri="{C3380CC4-5D6E-409C-BE32-E72D297353CC}">
              <c16:uniqueId val="{00000001-CBA0-474A-AC9A-DFEC8B7E5758}"/>
            </c:ext>
          </c:extLst>
        </c:ser>
        <c:dLbls>
          <c:dLblPos val="outEnd"/>
          <c:showLegendKey val="0"/>
          <c:showVal val="1"/>
          <c:showCatName val="0"/>
          <c:showSerName val="0"/>
          <c:showPercent val="0"/>
          <c:showBubbleSize val="0"/>
        </c:dLbls>
        <c:gapWidth val="219"/>
        <c:overlap val="-27"/>
        <c:axId val="606483792"/>
        <c:axId val="606487712"/>
      </c:barChart>
      <c:catAx>
        <c:axId val="6064837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06487712"/>
        <c:crosses val="autoZero"/>
        <c:auto val="1"/>
        <c:lblAlgn val="ctr"/>
        <c:lblOffset val="100"/>
        <c:noMultiLvlLbl val="0"/>
      </c:catAx>
      <c:valAx>
        <c:axId val="6064877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06483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940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852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5155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3" preserve="1" userDrawn="1">
  <p:cSld name="oat.Cover 1">
    <p:bg>
      <p:bgPr>
        <a:solidFill>
          <a:schemeClr val="bg1"/>
        </a:solidFill>
        <a:effectLst/>
      </p:bgPr>
    </p:bg>
    <p:spTree>
      <p:nvGrpSpPr>
        <p:cNvPr id="1" name="Shape 25"/>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644C6CBB-D6CE-0844-8DBB-7146EBC3EBA4}"/>
              </a:ext>
            </a:extLst>
          </p:cNvPr>
          <p:cNvPicPr>
            <a:picLocks noChangeAspect="1"/>
          </p:cNvPicPr>
          <p:nvPr userDrawn="1"/>
        </p:nvPicPr>
        <p:blipFill rotWithShape="1">
          <a:blip r:embed="rId2">
            <a:alphaModFix amt="67000"/>
            <a:extLst>
              <a:ext uri="{28A0092B-C50C-407E-A947-70E740481C1C}">
                <a14:useLocalDpi xmlns:a14="http://schemas.microsoft.com/office/drawing/2010/main"/>
              </a:ext>
            </a:extLst>
          </a:blip>
          <a:srcRect/>
          <a:stretch/>
        </p:blipFill>
        <p:spPr>
          <a:xfrm>
            <a:off x="0" y="0"/>
            <a:ext cx="9137276" cy="5143500"/>
          </a:xfrm>
          <a:prstGeom prst="rect">
            <a:avLst/>
          </a:prstGeom>
        </p:spPr>
      </p:pic>
      <p:pic>
        <p:nvPicPr>
          <p:cNvPr id="26" name="Picture 25">
            <a:extLst>
              <a:ext uri="{FF2B5EF4-FFF2-40B4-BE49-F238E27FC236}">
                <a16:creationId xmlns:a16="http://schemas.microsoft.com/office/drawing/2014/main" id="{90133C3A-F642-474B-BAAB-A50B3561D3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259"/>
          <a:stretch/>
        </p:blipFill>
        <p:spPr>
          <a:xfrm rot="4833404">
            <a:off x="1630138" y="-1320053"/>
            <a:ext cx="4585977" cy="8740940"/>
          </a:xfrm>
          <a:prstGeom prst="rect">
            <a:avLst/>
          </a:prstGeom>
        </p:spPr>
      </p:pic>
      <p:sp>
        <p:nvSpPr>
          <p:cNvPr id="28" name="Google Shape;28;p4"/>
          <p:cNvSpPr txBox="1">
            <a:spLocks noGrp="1"/>
          </p:cNvSpPr>
          <p:nvPr userDrawn="1">
            <p:ph type="ctrTitle"/>
          </p:nvPr>
        </p:nvSpPr>
        <p:spPr>
          <a:xfrm>
            <a:off x="629563" y="2608322"/>
            <a:ext cx="6963437" cy="7110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2"/>
              </a:buClr>
              <a:buSzPts val="4100"/>
              <a:buFont typeface="Roboto Condensed"/>
              <a:buNone/>
              <a:defRPr sz="4100" b="0" i="0" u="none" strike="noStrike" cap="none">
                <a:solidFill>
                  <a:schemeClr val="bg1"/>
                </a:solidFill>
                <a:effectLst/>
                <a:latin typeface="Oswald" pitchFamily="2" charset="77"/>
                <a:ea typeface="Roboto Condensed"/>
                <a:cs typeface="Oswald" pitchFamily="2" charset="77"/>
                <a:sym typeface="Roboto Condense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29" name="Google Shape;29;p4"/>
          <p:cNvSpPr txBox="1">
            <a:spLocks noGrp="1"/>
          </p:cNvSpPr>
          <p:nvPr userDrawn="1">
            <p:ph type="subTitle" idx="1"/>
          </p:nvPr>
        </p:nvSpPr>
        <p:spPr>
          <a:xfrm>
            <a:off x="629842" y="3521415"/>
            <a:ext cx="6963151" cy="3765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rgbClr val="FFFFFF"/>
              </a:buClr>
              <a:buSzPts val="2400"/>
              <a:buFont typeface="Arial"/>
              <a:buNone/>
              <a:tabLst/>
              <a:defRPr sz="2400" b="0" i="0" u="none" strike="noStrike" cap="none">
                <a:solidFill>
                  <a:srgbClr val="FFFFFF"/>
                </a:solidFill>
                <a:effectLst/>
                <a:latin typeface="Oswald" pitchFamily="2" charset="77"/>
                <a:ea typeface="Roboto Condensed"/>
                <a:cs typeface="Oswald" pitchFamily="2" charset="77"/>
                <a:sym typeface="Roboto Condensed"/>
              </a:defRPr>
            </a:lvl1pPr>
            <a:lvl2pPr marR="0" lvl="1" algn="ctr" rtl="0">
              <a:lnSpc>
                <a:spcPct val="100000"/>
              </a:lnSpc>
              <a:spcBef>
                <a:spcPts val="400"/>
              </a:spcBef>
              <a:spcAft>
                <a:spcPts val="0"/>
              </a:spcAft>
              <a:buClr>
                <a:schemeClr val="dk1"/>
              </a:buClr>
              <a:buSzPts val="1500"/>
              <a:buFont typeface="Arial"/>
              <a:buNone/>
              <a:defRPr sz="1500" b="0" i="0" u="none" strike="noStrike" cap="none">
                <a:solidFill>
                  <a:schemeClr val="dk1"/>
                </a:solidFill>
                <a:latin typeface="Proxima Nova"/>
                <a:ea typeface="Proxima Nova"/>
                <a:cs typeface="Proxima Nova"/>
                <a:sym typeface="Proxima Nova"/>
              </a:defRPr>
            </a:lvl2pPr>
            <a:lvl3pPr marR="0" lvl="2" algn="ctr"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3pPr>
            <a:lvl4pPr marR="0" lvl="3"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4pPr>
            <a:lvl5pPr marR="0" lvl="4"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31" name="Google Shape;31;p4"/>
          <p:cNvSpPr txBox="1">
            <a:spLocks noGrp="1"/>
          </p:cNvSpPr>
          <p:nvPr userDrawn="1">
            <p:ph type="body" idx="2"/>
          </p:nvPr>
        </p:nvSpPr>
        <p:spPr>
          <a:xfrm>
            <a:off x="629841" y="3957810"/>
            <a:ext cx="6963437" cy="2928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0"/>
              </a:spcBef>
              <a:spcAft>
                <a:spcPts val="0"/>
              </a:spcAft>
              <a:buClr>
                <a:schemeClr val="lt1"/>
              </a:buClr>
              <a:buSzPts val="1400"/>
              <a:buFont typeface="Arial"/>
              <a:buNone/>
              <a:tabLst/>
              <a:defRPr sz="1400" b="0" i="0" u="none" strike="noStrike" cap="none">
                <a:solidFill>
                  <a:schemeClr val="lt1"/>
                </a:solidFill>
                <a:effectLst/>
                <a:latin typeface="Open Sans" panose="020B0606030504020204" pitchFamily="34" charset="0"/>
                <a:ea typeface="Open Sans" panose="020B0606030504020204" pitchFamily="34" charset="0"/>
                <a:cs typeface="Open Sans" panose="020B0606030504020204" pitchFamily="34" charset="0"/>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9" name="Picture 8">
            <a:extLst>
              <a:ext uri="{FF2B5EF4-FFF2-40B4-BE49-F238E27FC236}">
                <a16:creationId xmlns:a16="http://schemas.microsoft.com/office/drawing/2014/main" id="{AA16CDA8-299A-C84E-8A84-1F629EE9B8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546" y="397361"/>
            <a:ext cx="1104810" cy="302931"/>
          </a:xfrm>
          <a:prstGeom prst="rect">
            <a:avLst/>
          </a:prstGeom>
        </p:spPr>
      </p:pic>
    </p:spTree>
    <p:extLst>
      <p:ext uri="{BB962C8B-B14F-4D97-AF65-F5344CB8AC3E}">
        <p14:creationId xmlns:p14="http://schemas.microsoft.com/office/powerpoint/2010/main" val="1583814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40"/>
        <p:cNvGrpSpPr/>
        <p:nvPr/>
      </p:nvGrpSpPr>
      <p:grpSpPr>
        <a:xfrm>
          <a:off x="0" y="0"/>
          <a:ext cx="0" cy="0"/>
          <a:chOff x="0" y="0"/>
          <a:chExt cx="0" cy="0"/>
        </a:xfrm>
      </p:grpSpPr>
      <p:pic>
        <p:nvPicPr>
          <p:cNvPr id="3" name="Picture 2">
            <a:extLst>
              <a:ext uri="{FF2B5EF4-FFF2-40B4-BE49-F238E27FC236}">
                <a16:creationId xmlns:a16="http://schemas.microsoft.com/office/drawing/2014/main" id="{BAF23393-047A-E641-8BF8-BEEABD165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831" t="73956" r="11262"/>
          <a:stretch/>
        </p:blipFill>
        <p:spPr>
          <a:xfrm>
            <a:off x="-1" y="-2"/>
            <a:ext cx="9144001" cy="1560516"/>
          </a:xfrm>
          <a:prstGeom prst="rect">
            <a:avLst/>
          </a:prstGeom>
          <a:effectLst>
            <a:outerShdw blurRad="50800" dist="38100" dir="2700000" algn="tl" rotWithShape="0">
              <a:prstClr val="black">
                <a:alpha val="40000"/>
              </a:prstClr>
            </a:outerShdw>
          </a:effectLst>
        </p:spPr>
      </p:pic>
      <p:sp>
        <p:nvSpPr>
          <p:cNvPr id="7" name="Google Shape;51;p6">
            <a:extLst>
              <a:ext uri="{FF2B5EF4-FFF2-40B4-BE49-F238E27FC236}">
                <a16:creationId xmlns:a16="http://schemas.microsoft.com/office/drawing/2014/main" id="{8C2CEC47-A147-CF40-A122-FED469FC30B7}"/>
              </a:ext>
            </a:extLst>
          </p:cNvPr>
          <p:cNvSpPr txBox="1">
            <a:spLocks noGrp="1"/>
          </p:cNvSpPr>
          <p:nvPr>
            <p:ph type="body" idx="7"/>
          </p:nvPr>
        </p:nvSpPr>
        <p:spPr>
          <a:xfrm>
            <a:off x="628650" y="1660930"/>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 name="Title 1">
            <a:extLst>
              <a:ext uri="{FF2B5EF4-FFF2-40B4-BE49-F238E27FC236}">
                <a16:creationId xmlns:a16="http://schemas.microsoft.com/office/drawing/2014/main" id="{5A0DBBCB-459E-7241-BA0F-C3D3E28D87E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id="{A47D2E99-3006-B44C-B3DB-52FE466BB11C}"/>
              </a:ext>
            </a:extLst>
          </p:cNvPr>
          <p:cNvSpPr>
            <a:spLocks noGrp="1"/>
          </p:cNvSpPr>
          <p:nvPr>
            <p:ph idx="1"/>
          </p:nvPr>
        </p:nvSpPr>
        <p:spPr>
          <a:xfrm>
            <a:off x="628650" y="2070990"/>
            <a:ext cx="7891272" cy="24566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BCA9725-EDF6-5648-AFDA-24A1382FCDB6}"/>
              </a:ext>
            </a:extLst>
          </p:cNvPr>
          <p:cNvGrpSpPr/>
          <p:nvPr userDrawn="1"/>
        </p:nvGrpSpPr>
        <p:grpSpPr>
          <a:xfrm>
            <a:off x="726966" y="762345"/>
            <a:ext cx="399796" cy="82296"/>
            <a:chOff x="731614" y="3335428"/>
            <a:chExt cx="399796" cy="82296"/>
          </a:xfrm>
          <a:solidFill>
            <a:schemeClr val="accent3"/>
          </a:solidFill>
        </p:grpSpPr>
        <p:sp>
          <p:nvSpPr>
            <p:cNvPr id="11" name="Oval 10">
              <a:extLst>
                <a:ext uri="{FF2B5EF4-FFF2-40B4-BE49-F238E27FC236}">
                  <a16:creationId xmlns:a16="http://schemas.microsoft.com/office/drawing/2014/main" id="{B4559E42-0C76-F943-B567-66EBC193415C}"/>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C5CB634-7D6A-F44A-9F0E-C784C956CEE6}"/>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11D0BB-9148-D04D-8D8B-3D34DFFE44FC}"/>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288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One Column Text" preserve="1" userDrawn="1">
  <p:cSld name="One Column Text with Sidebar">
    <p:spTree>
      <p:nvGrpSpPr>
        <p:cNvPr id="1" name="Shape 340"/>
        <p:cNvGrpSpPr/>
        <p:nvPr/>
      </p:nvGrpSpPr>
      <p:grpSpPr>
        <a:xfrm>
          <a:off x="0" y="0"/>
          <a:ext cx="0" cy="0"/>
          <a:chOff x="0" y="0"/>
          <a:chExt cx="0" cy="0"/>
        </a:xfrm>
      </p:grpSpPr>
      <p:pic>
        <p:nvPicPr>
          <p:cNvPr id="22" name="Picture 21">
            <a:extLst>
              <a:ext uri="{FF2B5EF4-FFF2-40B4-BE49-F238E27FC236}">
                <a16:creationId xmlns:a16="http://schemas.microsoft.com/office/drawing/2014/main" id="{38D14B91-B31B-A94E-A50D-16605FC097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83766"/>
            <a:ext cx="2482951" cy="4959736"/>
          </a:xfrm>
          <a:prstGeom prst="rect">
            <a:avLst/>
          </a:prstGeom>
        </p:spPr>
      </p:pic>
      <p:pic>
        <p:nvPicPr>
          <p:cNvPr id="12" name="Picture 11">
            <a:extLst>
              <a:ext uri="{FF2B5EF4-FFF2-40B4-BE49-F238E27FC236}">
                <a16:creationId xmlns:a16="http://schemas.microsoft.com/office/drawing/2014/main" id="{E6888E6F-AE75-DF4E-9730-D6554ACFD321}"/>
              </a:ext>
            </a:extLst>
          </p:cNvPr>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804"/>
          <a:stretch/>
        </p:blipFill>
        <p:spPr>
          <a:xfrm>
            <a:off x="6362380" y="-1"/>
            <a:ext cx="2781620" cy="4628029"/>
          </a:xfrm>
          <a:prstGeom prst="rect">
            <a:avLst/>
          </a:prstGeom>
        </p:spPr>
      </p:pic>
      <p:sp>
        <p:nvSpPr>
          <p:cNvPr id="7" name="Google Shape;51;p6">
            <a:extLst>
              <a:ext uri="{FF2B5EF4-FFF2-40B4-BE49-F238E27FC236}">
                <a16:creationId xmlns:a16="http://schemas.microsoft.com/office/drawing/2014/main" id="{8C2CEC47-A147-CF40-A122-FED469FC30B7}"/>
              </a:ext>
            </a:extLst>
          </p:cNvPr>
          <p:cNvSpPr txBox="1">
            <a:spLocks noGrp="1"/>
          </p:cNvSpPr>
          <p:nvPr>
            <p:ph type="body" idx="7"/>
          </p:nvPr>
        </p:nvSpPr>
        <p:spPr>
          <a:xfrm>
            <a:off x="2777490" y="929472"/>
            <a:ext cx="572643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 name="Title 1">
            <a:extLst>
              <a:ext uri="{FF2B5EF4-FFF2-40B4-BE49-F238E27FC236}">
                <a16:creationId xmlns:a16="http://schemas.microsoft.com/office/drawing/2014/main" id="{5A0DBBCB-459E-7241-BA0F-C3D3E28D87EC}"/>
              </a:ext>
            </a:extLst>
          </p:cNvPr>
          <p:cNvSpPr>
            <a:spLocks noGrp="1"/>
          </p:cNvSpPr>
          <p:nvPr>
            <p:ph type="title"/>
          </p:nvPr>
        </p:nvSpPr>
        <p:spPr>
          <a:xfrm>
            <a:off x="2777490" y="344310"/>
            <a:ext cx="5726430" cy="320040"/>
          </a:xfrm>
        </p:spPr>
        <p:txBody>
          <a:bodyPr/>
          <a:lstStyle/>
          <a:p>
            <a:r>
              <a:rPr lang="en-US" dirty="0"/>
              <a:t>Click to edit Master title style</a:t>
            </a:r>
          </a:p>
        </p:txBody>
      </p:sp>
      <p:sp>
        <p:nvSpPr>
          <p:cNvPr id="6" name="Text Placeholder 5">
            <a:extLst>
              <a:ext uri="{FF2B5EF4-FFF2-40B4-BE49-F238E27FC236}">
                <a16:creationId xmlns:a16="http://schemas.microsoft.com/office/drawing/2014/main" id="{BBD3ED40-078B-7C46-A3F5-2D3912C25705}"/>
              </a:ext>
            </a:extLst>
          </p:cNvPr>
          <p:cNvSpPr>
            <a:spLocks noGrp="1"/>
          </p:cNvSpPr>
          <p:nvPr>
            <p:ph type="body" sz="quarter" idx="10"/>
          </p:nvPr>
        </p:nvSpPr>
        <p:spPr>
          <a:xfrm>
            <a:off x="301625" y="843744"/>
            <a:ext cx="1655763" cy="3672694"/>
          </a:xfrm>
          <a:prstGeom prst="rect">
            <a:avLst/>
          </a:prstGeom>
        </p:spPr>
        <p:txBody>
          <a:bodyPr/>
          <a:lstStyle>
            <a:lvl1pPr>
              <a:defRPr b="0" i="0">
                <a:solidFill>
                  <a:schemeClr val="bg1"/>
                </a:solidFill>
                <a:latin typeface="Oswald" pitchFamily="2" charset="77"/>
              </a:defRPr>
            </a:lvl1pPr>
            <a:lvl2pPr>
              <a:defRPr b="0" i="0">
                <a:solidFill>
                  <a:schemeClr val="bg1"/>
                </a:solidFill>
                <a:latin typeface="Oswald" pitchFamily="2" charset="77"/>
              </a:defRPr>
            </a:lvl2pPr>
            <a:lvl3pPr>
              <a:defRPr b="0" i="0">
                <a:solidFill>
                  <a:schemeClr val="bg1"/>
                </a:solidFill>
                <a:latin typeface="Oswald" pitchFamily="2" charset="77"/>
              </a:defRPr>
            </a:lvl3pPr>
            <a:lvl4pPr>
              <a:defRPr b="0" i="0">
                <a:solidFill>
                  <a:schemeClr val="bg1"/>
                </a:solidFill>
                <a:latin typeface="Oswald" pitchFamily="2" charset="77"/>
              </a:defRPr>
            </a:lvl4pPr>
            <a:lvl5pPr>
              <a:defRPr b="0" i="0">
                <a:solidFill>
                  <a:schemeClr val="bg1"/>
                </a:solidFill>
                <a:latin typeface="Oswald" pitchFamily="2" charset="77"/>
              </a:defRPr>
            </a:lvl5pPr>
          </a:lstStyle>
          <a:p>
            <a:pPr lvl="0"/>
            <a:r>
              <a:rPr lang="en-US" dirty="0"/>
              <a:t>Click to edit Master text styles</a:t>
            </a:r>
          </a:p>
        </p:txBody>
      </p:sp>
      <p:sp>
        <p:nvSpPr>
          <p:cNvPr id="14" name="Text Placeholder 15">
            <a:extLst>
              <a:ext uri="{FF2B5EF4-FFF2-40B4-BE49-F238E27FC236}">
                <a16:creationId xmlns:a16="http://schemas.microsoft.com/office/drawing/2014/main" id="{0E8DE985-AA83-3044-A4D3-173EF8753D8B}"/>
              </a:ext>
            </a:extLst>
          </p:cNvPr>
          <p:cNvSpPr>
            <a:spLocks noGrp="1"/>
          </p:cNvSpPr>
          <p:nvPr>
            <p:ph idx="1"/>
          </p:nvPr>
        </p:nvSpPr>
        <p:spPr>
          <a:xfrm>
            <a:off x="2779776" y="1339532"/>
            <a:ext cx="5724144"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a:extLst>
              <a:ext uri="{FF2B5EF4-FFF2-40B4-BE49-F238E27FC236}">
                <a16:creationId xmlns:a16="http://schemas.microsoft.com/office/drawing/2014/main" id="{A1389180-C0D7-594F-BB3D-F1582B2D1B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grpSp>
        <p:nvGrpSpPr>
          <p:cNvPr id="10" name="Group 9">
            <a:extLst>
              <a:ext uri="{FF2B5EF4-FFF2-40B4-BE49-F238E27FC236}">
                <a16:creationId xmlns:a16="http://schemas.microsoft.com/office/drawing/2014/main" id="{1B82195B-8B37-D44E-9E65-8B925760F6A7}"/>
              </a:ext>
            </a:extLst>
          </p:cNvPr>
          <p:cNvGrpSpPr/>
          <p:nvPr userDrawn="1"/>
        </p:nvGrpSpPr>
        <p:grpSpPr>
          <a:xfrm>
            <a:off x="2879217" y="763139"/>
            <a:ext cx="399796" cy="82296"/>
            <a:chOff x="731614" y="3335428"/>
            <a:chExt cx="399796" cy="82296"/>
          </a:xfrm>
          <a:solidFill>
            <a:schemeClr val="accent3"/>
          </a:solidFill>
        </p:grpSpPr>
        <p:sp>
          <p:nvSpPr>
            <p:cNvPr id="11" name="Oval 10">
              <a:extLst>
                <a:ext uri="{FF2B5EF4-FFF2-40B4-BE49-F238E27FC236}">
                  <a16:creationId xmlns:a16="http://schemas.microsoft.com/office/drawing/2014/main" id="{18301041-BA73-774C-9566-F78410228B76}"/>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C8C964A-2B38-6B49-A44D-71CD63C19620}"/>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446B0C2-63E5-0D41-AB2A-66CE1B0D5D67}"/>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663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shots" preserve="1" userDrawn="1">
  <p:cSld name="Headshots">
    <p:spTree>
      <p:nvGrpSpPr>
        <p:cNvPr id="1" name="Shape 98"/>
        <p:cNvGrpSpPr/>
        <p:nvPr/>
      </p:nvGrpSpPr>
      <p:grpSpPr>
        <a:xfrm>
          <a:off x="0" y="0"/>
          <a:ext cx="0" cy="0"/>
          <a:chOff x="0" y="0"/>
          <a:chExt cx="0" cy="0"/>
        </a:xfrm>
      </p:grpSpPr>
      <p:sp>
        <p:nvSpPr>
          <p:cNvPr id="99" name="Google Shape;99;p10"/>
          <p:cNvSpPr>
            <a:spLocks noGrp="1"/>
          </p:cNvSpPr>
          <p:nvPr>
            <p:ph type="pic" idx="2"/>
          </p:nvPr>
        </p:nvSpPr>
        <p:spPr>
          <a:xfrm>
            <a:off x="683419" y="1500188"/>
            <a:ext cx="1681200" cy="16431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0" name="Google Shape;100;p10"/>
          <p:cNvSpPr>
            <a:spLocks noGrp="1"/>
          </p:cNvSpPr>
          <p:nvPr>
            <p:ph type="pic" idx="3"/>
          </p:nvPr>
        </p:nvSpPr>
        <p:spPr>
          <a:xfrm>
            <a:off x="2715418" y="1500188"/>
            <a:ext cx="1681200" cy="16431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1" name="Google Shape;101;p10"/>
          <p:cNvSpPr>
            <a:spLocks noGrp="1"/>
          </p:cNvSpPr>
          <p:nvPr>
            <p:ph type="pic" idx="4"/>
          </p:nvPr>
        </p:nvSpPr>
        <p:spPr>
          <a:xfrm>
            <a:off x="6779419" y="1500188"/>
            <a:ext cx="1681200" cy="16431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2" name="Google Shape;102;p10"/>
          <p:cNvSpPr>
            <a:spLocks noGrp="1"/>
          </p:cNvSpPr>
          <p:nvPr>
            <p:ph type="pic" idx="5"/>
          </p:nvPr>
        </p:nvSpPr>
        <p:spPr>
          <a:xfrm>
            <a:off x="4747418" y="1500188"/>
            <a:ext cx="1681200" cy="16431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3" name="Google Shape;103;p10"/>
          <p:cNvSpPr txBox="1">
            <a:spLocks noGrp="1"/>
          </p:cNvSpPr>
          <p:nvPr>
            <p:ph type="body" idx="1"/>
          </p:nvPr>
        </p:nvSpPr>
        <p:spPr>
          <a:xfrm>
            <a:off x="683419" y="3350421"/>
            <a:ext cx="1681200" cy="292800"/>
          </a:xfrm>
          <a:prstGeom prst="rect">
            <a:avLst/>
          </a:prstGeom>
          <a:noFill/>
          <a:ln>
            <a:noFill/>
          </a:ln>
        </p:spPr>
        <p:txBody>
          <a:bodyPr spcFirstLastPara="1" wrap="square" lIns="68575" tIns="34275" rIns="68575" bIns="34275" anchor="b" anchorCtr="0"/>
          <a:lstStyle>
            <a:lvl1pPr marL="0" marR="0" lvl="0" indent="0" algn="ctr" rtl="0">
              <a:lnSpc>
                <a:spcPct val="100000"/>
              </a:lnSpc>
              <a:spcBef>
                <a:spcPts val="200"/>
              </a:spcBef>
              <a:spcAft>
                <a:spcPts val="0"/>
              </a:spcAft>
              <a:buClr>
                <a:schemeClr val="accent1"/>
              </a:buClr>
              <a:buSzPts val="2000"/>
              <a:buFont typeface="Arial"/>
              <a:buNone/>
              <a:defRPr sz="16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4" name="Google Shape;104;p10"/>
          <p:cNvSpPr txBox="1">
            <a:spLocks noGrp="1"/>
          </p:cNvSpPr>
          <p:nvPr>
            <p:ph type="body" idx="6"/>
          </p:nvPr>
        </p:nvSpPr>
        <p:spPr>
          <a:xfrm>
            <a:off x="683419" y="3814767"/>
            <a:ext cx="1681200" cy="292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16"/>
          </p:nvPr>
        </p:nvSpPr>
        <p:spPr>
          <a:xfrm>
            <a:off x="683419" y="3600453"/>
            <a:ext cx="1681200" cy="2073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2"/>
              </a:buClr>
              <a:buSzPts val="2000"/>
              <a:buFont typeface="Arial"/>
              <a:buNone/>
              <a:defRPr sz="16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 name="Google Shape;103;p10">
            <a:extLst>
              <a:ext uri="{FF2B5EF4-FFF2-40B4-BE49-F238E27FC236}">
                <a16:creationId xmlns:a16="http://schemas.microsoft.com/office/drawing/2014/main" id="{B0B4BDAF-4566-BA4E-9997-B7D108B1FC2B}"/>
              </a:ext>
            </a:extLst>
          </p:cNvPr>
          <p:cNvSpPr txBox="1">
            <a:spLocks noGrp="1"/>
          </p:cNvSpPr>
          <p:nvPr>
            <p:ph type="body" idx="21"/>
          </p:nvPr>
        </p:nvSpPr>
        <p:spPr>
          <a:xfrm>
            <a:off x="2715418" y="3350421"/>
            <a:ext cx="1681200" cy="292800"/>
          </a:xfrm>
          <a:prstGeom prst="rect">
            <a:avLst/>
          </a:prstGeom>
          <a:noFill/>
          <a:ln>
            <a:noFill/>
          </a:ln>
        </p:spPr>
        <p:txBody>
          <a:bodyPr spcFirstLastPara="1" wrap="square" lIns="68575" tIns="34275" rIns="68575" bIns="34275" anchor="b" anchorCtr="0"/>
          <a:lstStyle>
            <a:lvl1pPr marL="0" marR="0" lvl="0" indent="0" algn="ctr" rtl="0">
              <a:lnSpc>
                <a:spcPct val="100000"/>
              </a:lnSpc>
              <a:spcBef>
                <a:spcPts val="200"/>
              </a:spcBef>
              <a:spcAft>
                <a:spcPts val="0"/>
              </a:spcAft>
              <a:buClr>
                <a:schemeClr val="accent1"/>
              </a:buClr>
              <a:buSzPts val="2000"/>
              <a:buFont typeface="Arial"/>
              <a:buNone/>
              <a:defRPr sz="16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 name="Google Shape;104;p10">
            <a:extLst>
              <a:ext uri="{FF2B5EF4-FFF2-40B4-BE49-F238E27FC236}">
                <a16:creationId xmlns:a16="http://schemas.microsoft.com/office/drawing/2014/main" id="{54122268-3C86-AD40-81CA-5BF9A255BA4D}"/>
              </a:ext>
            </a:extLst>
          </p:cNvPr>
          <p:cNvSpPr txBox="1">
            <a:spLocks noGrp="1"/>
          </p:cNvSpPr>
          <p:nvPr>
            <p:ph type="body" idx="22"/>
          </p:nvPr>
        </p:nvSpPr>
        <p:spPr>
          <a:xfrm>
            <a:off x="2715418" y="3814767"/>
            <a:ext cx="1681200" cy="292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3" name="Google Shape;111;p10">
            <a:extLst>
              <a:ext uri="{FF2B5EF4-FFF2-40B4-BE49-F238E27FC236}">
                <a16:creationId xmlns:a16="http://schemas.microsoft.com/office/drawing/2014/main" id="{E6F38D82-BD80-B243-9B7D-EE64652D0B23}"/>
              </a:ext>
            </a:extLst>
          </p:cNvPr>
          <p:cNvSpPr txBox="1">
            <a:spLocks noGrp="1"/>
          </p:cNvSpPr>
          <p:nvPr>
            <p:ph type="body" idx="23"/>
          </p:nvPr>
        </p:nvSpPr>
        <p:spPr>
          <a:xfrm>
            <a:off x="2715418" y="3600453"/>
            <a:ext cx="1681200" cy="2073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2"/>
              </a:buClr>
              <a:buSzPts val="2000"/>
              <a:buFont typeface="Arial"/>
              <a:buNone/>
              <a:defRPr sz="16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 name="Google Shape;103;p10">
            <a:extLst>
              <a:ext uri="{FF2B5EF4-FFF2-40B4-BE49-F238E27FC236}">
                <a16:creationId xmlns:a16="http://schemas.microsoft.com/office/drawing/2014/main" id="{D1510697-F0FD-5C49-B7DA-2F119D787863}"/>
              </a:ext>
            </a:extLst>
          </p:cNvPr>
          <p:cNvSpPr txBox="1">
            <a:spLocks noGrp="1"/>
          </p:cNvSpPr>
          <p:nvPr>
            <p:ph type="body" idx="24"/>
          </p:nvPr>
        </p:nvSpPr>
        <p:spPr>
          <a:xfrm>
            <a:off x="4747418" y="3350421"/>
            <a:ext cx="1681200" cy="292800"/>
          </a:xfrm>
          <a:prstGeom prst="rect">
            <a:avLst/>
          </a:prstGeom>
          <a:noFill/>
          <a:ln>
            <a:noFill/>
          </a:ln>
        </p:spPr>
        <p:txBody>
          <a:bodyPr spcFirstLastPara="1" wrap="square" lIns="68575" tIns="34275" rIns="68575" bIns="34275" anchor="b" anchorCtr="0"/>
          <a:lstStyle>
            <a:lvl1pPr marL="0" marR="0" lvl="0" indent="0" algn="ctr" rtl="0">
              <a:lnSpc>
                <a:spcPct val="100000"/>
              </a:lnSpc>
              <a:spcBef>
                <a:spcPts val="200"/>
              </a:spcBef>
              <a:spcAft>
                <a:spcPts val="0"/>
              </a:spcAft>
              <a:buClr>
                <a:schemeClr val="accent1"/>
              </a:buClr>
              <a:buSzPts val="2000"/>
              <a:buFont typeface="Arial"/>
              <a:buNone/>
              <a:defRPr sz="16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 name="Google Shape;104;p10">
            <a:extLst>
              <a:ext uri="{FF2B5EF4-FFF2-40B4-BE49-F238E27FC236}">
                <a16:creationId xmlns:a16="http://schemas.microsoft.com/office/drawing/2014/main" id="{F96352F8-7156-2141-AC91-4B365390DF51}"/>
              </a:ext>
            </a:extLst>
          </p:cNvPr>
          <p:cNvSpPr txBox="1">
            <a:spLocks noGrp="1"/>
          </p:cNvSpPr>
          <p:nvPr>
            <p:ph type="body" idx="25"/>
          </p:nvPr>
        </p:nvSpPr>
        <p:spPr>
          <a:xfrm>
            <a:off x="4747418" y="3814767"/>
            <a:ext cx="1681200" cy="292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 name="Google Shape;111;p10">
            <a:extLst>
              <a:ext uri="{FF2B5EF4-FFF2-40B4-BE49-F238E27FC236}">
                <a16:creationId xmlns:a16="http://schemas.microsoft.com/office/drawing/2014/main" id="{233B2BB2-3649-F547-8FBD-11E0E5EFD963}"/>
              </a:ext>
            </a:extLst>
          </p:cNvPr>
          <p:cNvSpPr txBox="1">
            <a:spLocks noGrp="1"/>
          </p:cNvSpPr>
          <p:nvPr>
            <p:ph type="body" idx="26"/>
          </p:nvPr>
        </p:nvSpPr>
        <p:spPr>
          <a:xfrm>
            <a:off x="4747418" y="3600453"/>
            <a:ext cx="1681200" cy="2073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2"/>
              </a:buClr>
              <a:buSzPts val="2000"/>
              <a:buFont typeface="Arial"/>
              <a:buNone/>
              <a:defRPr sz="16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 name="Google Shape;103;p10">
            <a:extLst>
              <a:ext uri="{FF2B5EF4-FFF2-40B4-BE49-F238E27FC236}">
                <a16:creationId xmlns:a16="http://schemas.microsoft.com/office/drawing/2014/main" id="{111F1F19-2A4E-F34C-96E9-CB341F4D60A6}"/>
              </a:ext>
            </a:extLst>
          </p:cNvPr>
          <p:cNvSpPr txBox="1">
            <a:spLocks noGrp="1"/>
          </p:cNvSpPr>
          <p:nvPr>
            <p:ph type="body" idx="27"/>
          </p:nvPr>
        </p:nvSpPr>
        <p:spPr>
          <a:xfrm>
            <a:off x="6779381" y="3350421"/>
            <a:ext cx="1681200" cy="292800"/>
          </a:xfrm>
          <a:prstGeom prst="rect">
            <a:avLst/>
          </a:prstGeom>
          <a:noFill/>
          <a:ln>
            <a:noFill/>
          </a:ln>
        </p:spPr>
        <p:txBody>
          <a:bodyPr spcFirstLastPara="1" wrap="square" lIns="68575" tIns="34275" rIns="68575" bIns="34275" anchor="b" anchorCtr="0"/>
          <a:lstStyle>
            <a:lvl1pPr marL="0" marR="0" lvl="0" indent="0" algn="ctr" rtl="0">
              <a:lnSpc>
                <a:spcPct val="100000"/>
              </a:lnSpc>
              <a:spcBef>
                <a:spcPts val="200"/>
              </a:spcBef>
              <a:spcAft>
                <a:spcPts val="0"/>
              </a:spcAft>
              <a:buClr>
                <a:schemeClr val="accent1"/>
              </a:buClr>
              <a:buSzPts val="2000"/>
              <a:buFont typeface="Arial"/>
              <a:buNone/>
              <a:defRPr sz="16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 name="Google Shape;104;p10">
            <a:extLst>
              <a:ext uri="{FF2B5EF4-FFF2-40B4-BE49-F238E27FC236}">
                <a16:creationId xmlns:a16="http://schemas.microsoft.com/office/drawing/2014/main" id="{75AEB5BA-5E14-BE4D-B353-7C7D332EE4A0}"/>
              </a:ext>
            </a:extLst>
          </p:cNvPr>
          <p:cNvSpPr txBox="1">
            <a:spLocks noGrp="1"/>
          </p:cNvSpPr>
          <p:nvPr>
            <p:ph type="body" idx="28"/>
          </p:nvPr>
        </p:nvSpPr>
        <p:spPr>
          <a:xfrm>
            <a:off x="6779381" y="3814767"/>
            <a:ext cx="1681200" cy="292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 name="Google Shape;111;p10">
            <a:extLst>
              <a:ext uri="{FF2B5EF4-FFF2-40B4-BE49-F238E27FC236}">
                <a16:creationId xmlns:a16="http://schemas.microsoft.com/office/drawing/2014/main" id="{3653F782-D67B-5245-B1C3-4BAB4E911194}"/>
              </a:ext>
            </a:extLst>
          </p:cNvPr>
          <p:cNvSpPr txBox="1">
            <a:spLocks noGrp="1"/>
          </p:cNvSpPr>
          <p:nvPr>
            <p:ph type="body" idx="29"/>
          </p:nvPr>
        </p:nvSpPr>
        <p:spPr>
          <a:xfrm>
            <a:off x="6779381" y="3600453"/>
            <a:ext cx="1681200" cy="2073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2"/>
              </a:buClr>
              <a:buSzPts val="2000"/>
              <a:buFont typeface="Arial"/>
              <a:buNone/>
              <a:defRPr sz="16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 name="Google Shape;51;p6">
            <a:extLst>
              <a:ext uri="{FF2B5EF4-FFF2-40B4-BE49-F238E27FC236}">
                <a16:creationId xmlns:a16="http://schemas.microsoft.com/office/drawing/2014/main" id="{97ADC19C-1337-6F47-A7F5-080B06454A70}"/>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5" name="Title 1">
            <a:extLst>
              <a:ext uri="{FF2B5EF4-FFF2-40B4-BE49-F238E27FC236}">
                <a16:creationId xmlns:a16="http://schemas.microsoft.com/office/drawing/2014/main" id="{CB17208E-A0AB-BC44-B677-1B641F92D9CE}"/>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30" name="Group 29">
            <a:extLst>
              <a:ext uri="{FF2B5EF4-FFF2-40B4-BE49-F238E27FC236}">
                <a16:creationId xmlns:a16="http://schemas.microsoft.com/office/drawing/2014/main" id="{B4DA5206-12F3-D649-83B1-22E7B940393E}"/>
              </a:ext>
            </a:extLst>
          </p:cNvPr>
          <p:cNvGrpSpPr/>
          <p:nvPr userDrawn="1"/>
        </p:nvGrpSpPr>
        <p:grpSpPr>
          <a:xfrm>
            <a:off x="726966" y="762345"/>
            <a:ext cx="399796" cy="82296"/>
            <a:chOff x="731614" y="3335428"/>
            <a:chExt cx="399796" cy="82296"/>
          </a:xfrm>
          <a:solidFill>
            <a:schemeClr val="accent3"/>
          </a:solidFill>
        </p:grpSpPr>
        <p:sp>
          <p:nvSpPr>
            <p:cNvPr id="31" name="Oval 30">
              <a:extLst>
                <a:ext uri="{FF2B5EF4-FFF2-40B4-BE49-F238E27FC236}">
                  <a16:creationId xmlns:a16="http://schemas.microsoft.com/office/drawing/2014/main" id="{D9A06F8B-1418-8C40-8C62-F824C92D0D13}"/>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38BEAE2-5317-D24D-ABCB-01D5BF1520B4}"/>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C3DF140-2D8D-8742-A0F6-B70F449BF574}"/>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1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Large Image with Title and Text" preserve="1" userDrawn="1">
  <p:cSld name="Large Image with Title and Text">
    <p:spTree>
      <p:nvGrpSpPr>
        <p:cNvPr id="1" name="Shape 139"/>
        <p:cNvGrpSpPr/>
        <p:nvPr/>
      </p:nvGrpSpPr>
      <p:grpSpPr>
        <a:xfrm>
          <a:off x="0" y="0"/>
          <a:ext cx="0" cy="0"/>
          <a:chOff x="0" y="0"/>
          <a:chExt cx="0" cy="0"/>
        </a:xfrm>
      </p:grpSpPr>
      <p:sp>
        <p:nvSpPr>
          <p:cNvPr id="140" name="Google Shape;140;p13"/>
          <p:cNvSpPr>
            <a:spLocks noGrp="1"/>
          </p:cNvSpPr>
          <p:nvPr>
            <p:ph type="pic" idx="2"/>
          </p:nvPr>
        </p:nvSpPr>
        <p:spPr>
          <a:xfrm>
            <a:off x="4572000" y="0"/>
            <a:ext cx="4572000" cy="5143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rgbClr val="AAB0C2"/>
              </a:buClr>
              <a:buSzPts val="900"/>
              <a:buFont typeface="Arial"/>
              <a:buNone/>
              <a:defRPr sz="900" b="0" i="0" u="none" strike="noStrike" cap="none">
                <a:solidFill>
                  <a:srgbClr val="AAB0C2"/>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5" name="Google Shape;51;p6">
            <a:extLst>
              <a:ext uri="{FF2B5EF4-FFF2-40B4-BE49-F238E27FC236}">
                <a16:creationId xmlns:a16="http://schemas.microsoft.com/office/drawing/2014/main" id="{32203505-BD98-9E43-BF33-BC38CDE82F79}"/>
              </a:ext>
            </a:extLst>
          </p:cNvPr>
          <p:cNvSpPr txBox="1">
            <a:spLocks noGrp="1"/>
          </p:cNvSpPr>
          <p:nvPr>
            <p:ph type="body" idx="7"/>
          </p:nvPr>
        </p:nvSpPr>
        <p:spPr>
          <a:xfrm>
            <a:off x="628650" y="929472"/>
            <a:ext cx="37800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7" name="Title 1">
            <a:extLst>
              <a:ext uri="{FF2B5EF4-FFF2-40B4-BE49-F238E27FC236}">
                <a16:creationId xmlns:a16="http://schemas.microsoft.com/office/drawing/2014/main" id="{E4E8EC3A-FAEB-114A-AF6B-3073A502840B}"/>
              </a:ext>
            </a:extLst>
          </p:cNvPr>
          <p:cNvSpPr>
            <a:spLocks noGrp="1"/>
          </p:cNvSpPr>
          <p:nvPr>
            <p:ph type="title"/>
          </p:nvPr>
        </p:nvSpPr>
        <p:spPr>
          <a:xfrm>
            <a:off x="628650" y="96253"/>
            <a:ext cx="3780000" cy="568097"/>
          </a:xfrm>
        </p:spPr>
        <p:txBody>
          <a:bodyPr bIns="0" anchor="b"/>
          <a:lstStyle/>
          <a:p>
            <a:r>
              <a:rPr lang="en-US" dirty="0"/>
              <a:t>Click to edit Master title style</a:t>
            </a:r>
          </a:p>
        </p:txBody>
      </p:sp>
      <p:sp>
        <p:nvSpPr>
          <p:cNvPr id="3" name="Content Placeholder 2">
            <a:extLst>
              <a:ext uri="{FF2B5EF4-FFF2-40B4-BE49-F238E27FC236}">
                <a16:creationId xmlns:a16="http://schemas.microsoft.com/office/drawing/2014/main" id="{2DA0CBDF-926C-E840-9DFA-BD6A8126FCAC}"/>
              </a:ext>
            </a:extLst>
          </p:cNvPr>
          <p:cNvSpPr>
            <a:spLocks noGrp="1"/>
          </p:cNvSpPr>
          <p:nvPr>
            <p:ph sz="quarter" idx="10"/>
          </p:nvPr>
        </p:nvSpPr>
        <p:spPr>
          <a:xfrm>
            <a:off x="629841" y="1337226"/>
            <a:ext cx="3776472" cy="29626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2C9D7E8D-8580-DB43-823A-D94C32EF94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grpSp>
        <p:nvGrpSpPr>
          <p:cNvPr id="8" name="Group 7">
            <a:extLst>
              <a:ext uri="{FF2B5EF4-FFF2-40B4-BE49-F238E27FC236}">
                <a16:creationId xmlns:a16="http://schemas.microsoft.com/office/drawing/2014/main" id="{0554C193-2D57-4848-BD3E-F54EF041F870}"/>
              </a:ext>
            </a:extLst>
          </p:cNvPr>
          <p:cNvGrpSpPr/>
          <p:nvPr userDrawn="1"/>
        </p:nvGrpSpPr>
        <p:grpSpPr>
          <a:xfrm>
            <a:off x="726966" y="762345"/>
            <a:ext cx="399796" cy="82296"/>
            <a:chOff x="731614" y="3335428"/>
            <a:chExt cx="399796" cy="82296"/>
          </a:xfrm>
          <a:solidFill>
            <a:schemeClr val="accent3"/>
          </a:solidFill>
        </p:grpSpPr>
        <p:sp>
          <p:nvSpPr>
            <p:cNvPr id="9" name="Oval 8">
              <a:extLst>
                <a:ext uri="{FF2B5EF4-FFF2-40B4-BE49-F238E27FC236}">
                  <a16:creationId xmlns:a16="http://schemas.microsoft.com/office/drawing/2014/main" id="{1EA90910-B0EC-D74B-9F8D-7D2649C66FA5}"/>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2DE9D0-9AD7-2C46-A97C-2C47917D91F4}"/>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D00C6D-816A-1540-B8C8-CD80E60A9D7A}"/>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59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ubtitle Only " preserve="1" userDrawn="1">
  <p:cSld name="Title Subtitle Only ">
    <p:spTree>
      <p:nvGrpSpPr>
        <p:cNvPr id="1" name="Shape 316"/>
        <p:cNvGrpSpPr/>
        <p:nvPr/>
      </p:nvGrpSpPr>
      <p:grpSpPr>
        <a:xfrm>
          <a:off x="0" y="0"/>
          <a:ext cx="0" cy="0"/>
          <a:chOff x="0" y="0"/>
          <a:chExt cx="0" cy="0"/>
        </a:xfrm>
      </p:grpSpPr>
      <p:sp>
        <p:nvSpPr>
          <p:cNvPr id="9" name="Google Shape;51;p6">
            <a:extLst>
              <a:ext uri="{FF2B5EF4-FFF2-40B4-BE49-F238E27FC236}">
                <a16:creationId xmlns:a16="http://schemas.microsoft.com/office/drawing/2014/main" id="{AB6C5DFD-C99D-0E41-916C-0B886BAB3D37}"/>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1" name="Title 1">
            <a:extLst>
              <a:ext uri="{FF2B5EF4-FFF2-40B4-BE49-F238E27FC236}">
                <a16:creationId xmlns:a16="http://schemas.microsoft.com/office/drawing/2014/main" id="{C48DCDFA-E00E-C045-A140-B6D1CDA30BD5}"/>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5" name="Group 4">
            <a:extLst>
              <a:ext uri="{FF2B5EF4-FFF2-40B4-BE49-F238E27FC236}">
                <a16:creationId xmlns:a16="http://schemas.microsoft.com/office/drawing/2014/main" id="{29305916-3598-FD41-9934-6BA59746F990}"/>
              </a:ext>
            </a:extLst>
          </p:cNvPr>
          <p:cNvGrpSpPr/>
          <p:nvPr userDrawn="1"/>
        </p:nvGrpSpPr>
        <p:grpSpPr>
          <a:xfrm>
            <a:off x="726966" y="762345"/>
            <a:ext cx="399796" cy="82296"/>
            <a:chOff x="731614" y="3335428"/>
            <a:chExt cx="399796" cy="82296"/>
          </a:xfrm>
          <a:solidFill>
            <a:schemeClr val="accent3"/>
          </a:solidFill>
        </p:grpSpPr>
        <p:sp>
          <p:nvSpPr>
            <p:cNvPr id="6" name="Oval 5">
              <a:extLst>
                <a:ext uri="{FF2B5EF4-FFF2-40B4-BE49-F238E27FC236}">
                  <a16:creationId xmlns:a16="http://schemas.microsoft.com/office/drawing/2014/main" id="{A0ABC16C-69D7-D943-AE6F-8022AEAF21B4}"/>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F28F45-318F-5743-878C-EB22737F7584}"/>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2ED474A-53BC-724F-B503-5DF979131D36}"/>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47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with images" preserve="1" userDrawn="1">
  <p:cSld name="3 Column with images">
    <p:spTree>
      <p:nvGrpSpPr>
        <p:cNvPr id="1" name="Shape 320"/>
        <p:cNvGrpSpPr/>
        <p:nvPr/>
      </p:nvGrpSpPr>
      <p:grpSpPr>
        <a:xfrm>
          <a:off x="0" y="0"/>
          <a:ext cx="0" cy="0"/>
          <a:chOff x="0" y="0"/>
          <a:chExt cx="0" cy="0"/>
        </a:xfrm>
      </p:grpSpPr>
      <p:sp>
        <p:nvSpPr>
          <p:cNvPr id="321" name="Google Shape;321;p28"/>
          <p:cNvSpPr>
            <a:spLocks noGrp="1"/>
          </p:cNvSpPr>
          <p:nvPr>
            <p:ph type="pic" idx="2"/>
          </p:nvPr>
        </p:nvSpPr>
        <p:spPr>
          <a:xfrm>
            <a:off x="628650" y="2409914"/>
            <a:ext cx="2425200" cy="2131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2" name="Google Shape;322;p28"/>
          <p:cNvSpPr>
            <a:spLocks noGrp="1"/>
          </p:cNvSpPr>
          <p:nvPr>
            <p:ph type="pic" idx="3"/>
          </p:nvPr>
        </p:nvSpPr>
        <p:spPr>
          <a:xfrm>
            <a:off x="3359449" y="2409914"/>
            <a:ext cx="2425200" cy="2131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3" name="Google Shape;323;p28"/>
          <p:cNvSpPr>
            <a:spLocks noGrp="1"/>
          </p:cNvSpPr>
          <p:nvPr>
            <p:ph type="pic" idx="4"/>
          </p:nvPr>
        </p:nvSpPr>
        <p:spPr>
          <a:xfrm>
            <a:off x="6090247" y="2409914"/>
            <a:ext cx="2425200" cy="21318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4" name="Google Shape;324;p28"/>
          <p:cNvSpPr txBox="1">
            <a:spLocks noGrp="1"/>
          </p:cNvSpPr>
          <p:nvPr>
            <p:ph type="body" idx="1"/>
          </p:nvPr>
        </p:nvSpPr>
        <p:spPr>
          <a:xfrm>
            <a:off x="628650" y="1813846"/>
            <a:ext cx="2425200" cy="538500"/>
          </a:xfrm>
          <a:prstGeom prst="rect">
            <a:avLst/>
          </a:prstGeom>
          <a:noFill/>
          <a:ln>
            <a:noFill/>
          </a:ln>
        </p:spPr>
        <p:txBody>
          <a:bodyPr spcFirstLastPara="1" wrap="square" lIns="67500" tIns="35100" rIns="67500" bIns="35100" anchor="t" anchorCtr="0"/>
          <a:lstStyle>
            <a:lvl1pPr marL="0" marR="0" lvl="0" indent="0" algn="ctr"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914400" marR="0" lvl="1" indent="-317500" algn="l" rtl="0">
              <a:lnSpc>
                <a:spcPct val="100000"/>
              </a:lnSpc>
              <a:spcBef>
                <a:spcPts val="400"/>
              </a:spcBef>
              <a:spcAft>
                <a:spcPts val="0"/>
              </a:spcAft>
              <a:buClr>
                <a:schemeClr val="dk1"/>
              </a:buClr>
              <a:buSzPts val="1400"/>
              <a:buFont typeface="Arial"/>
              <a:buChar char="•"/>
              <a:defRPr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Char char="•"/>
              <a:defRPr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25" name="Google Shape;325;p28"/>
          <p:cNvSpPr txBox="1">
            <a:spLocks noGrp="1"/>
          </p:cNvSpPr>
          <p:nvPr>
            <p:ph type="body" idx="5"/>
          </p:nvPr>
        </p:nvSpPr>
        <p:spPr>
          <a:xfrm>
            <a:off x="3359450" y="1813846"/>
            <a:ext cx="2425200" cy="538500"/>
          </a:xfrm>
          <a:prstGeom prst="rect">
            <a:avLst/>
          </a:prstGeom>
          <a:noFill/>
          <a:ln>
            <a:noFill/>
          </a:ln>
        </p:spPr>
        <p:txBody>
          <a:bodyPr spcFirstLastPara="1" wrap="square" lIns="67500" tIns="35100" rIns="67500" bIns="35100" anchor="t" anchorCtr="0"/>
          <a:lstStyle>
            <a:lvl1pPr marL="0" marR="0" lvl="0" indent="0" algn="ctr" rtl="0">
              <a:lnSpc>
                <a:spcPct val="100000"/>
              </a:lnSpc>
              <a:spcBef>
                <a:spcPts val="200"/>
              </a:spcBef>
              <a:spcAft>
                <a:spcPts val="600"/>
              </a:spcAft>
              <a:buClr>
                <a:schemeClr val="dk1"/>
              </a:buClr>
              <a:buSzPts val="1400"/>
              <a:buNone/>
              <a:defRPr sz="120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17500" algn="l" rtl="0">
              <a:lnSpc>
                <a:spcPct val="100000"/>
              </a:lnSpc>
              <a:spcBef>
                <a:spcPts val="400"/>
              </a:spcBef>
              <a:spcAft>
                <a:spcPts val="0"/>
              </a:spcAft>
              <a:buClr>
                <a:schemeClr val="dk1"/>
              </a:buClr>
              <a:buSzPts val="1400"/>
              <a:buChar char="•"/>
              <a:defRPr i="0" u="none" strike="noStrike" cap="none">
                <a:solidFill>
                  <a:schemeClr val="dk1"/>
                </a:solidFill>
              </a:defRPr>
            </a:lvl2pPr>
            <a:lvl3pPr marL="1371600" marR="0" lvl="2" indent="-317500" algn="l" rtl="0">
              <a:lnSpc>
                <a:spcPct val="100000"/>
              </a:lnSpc>
              <a:spcBef>
                <a:spcPts val="400"/>
              </a:spcBef>
              <a:spcAft>
                <a:spcPts val="0"/>
              </a:spcAft>
              <a:buClr>
                <a:schemeClr val="dk1"/>
              </a:buClr>
              <a:buSzPts val="1400"/>
              <a:buChar char="•"/>
              <a:defRPr i="0" u="none" strike="noStrike" cap="none">
                <a:solidFill>
                  <a:schemeClr val="dk1"/>
                </a:solidFill>
              </a:defRPr>
            </a:lvl3pPr>
            <a:lvl4pPr marL="1828800" marR="0" lvl="3" indent="-317500" algn="l" rtl="0">
              <a:lnSpc>
                <a:spcPct val="100000"/>
              </a:lnSpc>
              <a:spcBef>
                <a:spcPts val="400"/>
              </a:spcBef>
              <a:spcAft>
                <a:spcPts val="0"/>
              </a:spcAft>
              <a:buClr>
                <a:schemeClr val="dk1"/>
              </a:buClr>
              <a:buSzPts val="1400"/>
              <a:buChar char="•"/>
              <a:defRPr i="0" u="none" strike="noStrike" cap="none">
                <a:solidFill>
                  <a:schemeClr val="dk1"/>
                </a:solidFill>
              </a:defRPr>
            </a:lvl4pPr>
            <a:lvl5pPr marL="2286000" marR="0" lvl="4" indent="-317500" algn="l" rtl="0">
              <a:lnSpc>
                <a:spcPct val="100000"/>
              </a:lnSpc>
              <a:spcBef>
                <a:spcPts val="400"/>
              </a:spcBef>
              <a:spcAft>
                <a:spcPts val="0"/>
              </a:spcAft>
              <a:buClr>
                <a:schemeClr val="dk1"/>
              </a:buClr>
              <a:buSzPts val="1400"/>
              <a:buChar char="•"/>
              <a:defRPr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Char char="•"/>
              <a:defRPr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Char char="•"/>
              <a:defRPr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Char char="•"/>
              <a:defRPr i="0" u="none" strike="noStrike" cap="none">
                <a:solidFill>
                  <a:schemeClr val="dk1"/>
                </a:solidFill>
              </a:defRPr>
            </a:lvl8pPr>
            <a:lvl9pPr marL="4114800" marR="0" lvl="8" indent="-317500" algn="l" rtl="0">
              <a:lnSpc>
                <a:spcPct val="90000"/>
              </a:lnSpc>
              <a:spcBef>
                <a:spcPts val="400"/>
              </a:spcBef>
              <a:spcAft>
                <a:spcPts val="0"/>
              </a:spcAft>
              <a:buClr>
                <a:schemeClr val="dk1"/>
              </a:buClr>
              <a:buSzPts val="1400"/>
              <a:buChar char="•"/>
              <a:defRPr i="0" u="none" strike="noStrike" cap="none">
                <a:solidFill>
                  <a:schemeClr val="dk1"/>
                </a:solidFill>
              </a:defRPr>
            </a:lvl9pPr>
          </a:lstStyle>
          <a:p>
            <a:endParaRPr/>
          </a:p>
        </p:txBody>
      </p:sp>
      <p:sp>
        <p:nvSpPr>
          <p:cNvPr id="326" name="Google Shape;326;p28"/>
          <p:cNvSpPr txBox="1">
            <a:spLocks noGrp="1"/>
          </p:cNvSpPr>
          <p:nvPr>
            <p:ph type="body" idx="6"/>
          </p:nvPr>
        </p:nvSpPr>
        <p:spPr>
          <a:xfrm>
            <a:off x="6090248" y="1813846"/>
            <a:ext cx="2425200" cy="538500"/>
          </a:xfrm>
          <a:prstGeom prst="rect">
            <a:avLst/>
          </a:prstGeom>
          <a:noFill/>
          <a:ln>
            <a:noFill/>
          </a:ln>
        </p:spPr>
        <p:txBody>
          <a:bodyPr spcFirstLastPara="1" wrap="square" lIns="67500" tIns="35100" rIns="67500" bIns="35100" anchor="t" anchorCtr="0"/>
          <a:lstStyle>
            <a:lvl1pPr marL="0" marR="0" lvl="0" indent="0" algn="ctr" rtl="0">
              <a:lnSpc>
                <a:spcPct val="100000"/>
              </a:lnSpc>
              <a:spcBef>
                <a:spcPts val="200"/>
              </a:spcBef>
              <a:spcAft>
                <a:spcPts val="600"/>
              </a:spcAft>
              <a:buClr>
                <a:schemeClr val="dk1"/>
              </a:buClr>
              <a:buSzPts val="1400"/>
              <a:buNone/>
              <a:defRPr sz="120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17500" algn="l" rtl="0">
              <a:lnSpc>
                <a:spcPct val="100000"/>
              </a:lnSpc>
              <a:spcBef>
                <a:spcPts val="400"/>
              </a:spcBef>
              <a:spcAft>
                <a:spcPts val="0"/>
              </a:spcAft>
              <a:buClr>
                <a:schemeClr val="dk1"/>
              </a:buClr>
              <a:buSzPts val="1400"/>
              <a:buChar char="•"/>
              <a:defRPr i="0" u="none" strike="noStrike" cap="none">
                <a:solidFill>
                  <a:schemeClr val="dk1"/>
                </a:solidFill>
              </a:defRPr>
            </a:lvl2pPr>
            <a:lvl3pPr marL="1371600" marR="0" lvl="2" indent="-317500" algn="l" rtl="0">
              <a:lnSpc>
                <a:spcPct val="100000"/>
              </a:lnSpc>
              <a:spcBef>
                <a:spcPts val="400"/>
              </a:spcBef>
              <a:spcAft>
                <a:spcPts val="0"/>
              </a:spcAft>
              <a:buClr>
                <a:schemeClr val="dk1"/>
              </a:buClr>
              <a:buSzPts val="1400"/>
              <a:buChar char="•"/>
              <a:defRPr i="0" u="none" strike="noStrike" cap="none">
                <a:solidFill>
                  <a:schemeClr val="dk1"/>
                </a:solidFill>
              </a:defRPr>
            </a:lvl3pPr>
            <a:lvl4pPr marL="1828800" marR="0" lvl="3" indent="-317500" algn="l" rtl="0">
              <a:lnSpc>
                <a:spcPct val="100000"/>
              </a:lnSpc>
              <a:spcBef>
                <a:spcPts val="400"/>
              </a:spcBef>
              <a:spcAft>
                <a:spcPts val="0"/>
              </a:spcAft>
              <a:buClr>
                <a:schemeClr val="dk1"/>
              </a:buClr>
              <a:buSzPts val="1400"/>
              <a:buChar char="•"/>
              <a:defRPr i="0" u="none" strike="noStrike" cap="none">
                <a:solidFill>
                  <a:schemeClr val="dk1"/>
                </a:solidFill>
              </a:defRPr>
            </a:lvl4pPr>
            <a:lvl5pPr marL="2286000" marR="0" lvl="4" indent="-317500" algn="l" rtl="0">
              <a:lnSpc>
                <a:spcPct val="100000"/>
              </a:lnSpc>
              <a:spcBef>
                <a:spcPts val="400"/>
              </a:spcBef>
              <a:spcAft>
                <a:spcPts val="0"/>
              </a:spcAft>
              <a:buClr>
                <a:schemeClr val="dk1"/>
              </a:buClr>
              <a:buSzPts val="1400"/>
              <a:buChar char="•"/>
              <a:defRPr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Char char="•"/>
              <a:defRPr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Char char="•"/>
              <a:defRPr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Char char="•"/>
              <a:defRPr i="0" u="none" strike="noStrike" cap="none">
                <a:solidFill>
                  <a:schemeClr val="dk1"/>
                </a:solidFill>
              </a:defRPr>
            </a:lvl8pPr>
            <a:lvl9pPr marL="4114800" marR="0" lvl="8" indent="-317500" algn="l" rtl="0">
              <a:lnSpc>
                <a:spcPct val="90000"/>
              </a:lnSpc>
              <a:spcBef>
                <a:spcPts val="400"/>
              </a:spcBef>
              <a:spcAft>
                <a:spcPts val="0"/>
              </a:spcAft>
              <a:buClr>
                <a:schemeClr val="dk1"/>
              </a:buClr>
              <a:buSzPts val="1400"/>
              <a:buChar char="•"/>
              <a:defRPr i="0" u="none" strike="noStrike" cap="none">
                <a:solidFill>
                  <a:schemeClr val="dk1"/>
                </a:solidFill>
              </a:defRPr>
            </a:lvl9pPr>
          </a:lstStyle>
          <a:p>
            <a:endParaRPr/>
          </a:p>
        </p:txBody>
      </p:sp>
      <p:sp>
        <p:nvSpPr>
          <p:cNvPr id="330" name="Google Shape;330;p28"/>
          <p:cNvSpPr txBox="1">
            <a:spLocks noGrp="1"/>
          </p:cNvSpPr>
          <p:nvPr>
            <p:ph type="body" idx="8"/>
          </p:nvPr>
        </p:nvSpPr>
        <p:spPr>
          <a:xfrm>
            <a:off x="628650" y="1443037"/>
            <a:ext cx="2425200" cy="4359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31" name="Google Shape;331;p28"/>
          <p:cNvSpPr txBox="1">
            <a:spLocks noGrp="1"/>
          </p:cNvSpPr>
          <p:nvPr>
            <p:ph type="body" idx="9"/>
          </p:nvPr>
        </p:nvSpPr>
        <p:spPr>
          <a:xfrm>
            <a:off x="3359450" y="1443037"/>
            <a:ext cx="2425200" cy="4359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32" name="Google Shape;332;p28"/>
          <p:cNvSpPr txBox="1">
            <a:spLocks noGrp="1"/>
          </p:cNvSpPr>
          <p:nvPr>
            <p:ph type="body" idx="13"/>
          </p:nvPr>
        </p:nvSpPr>
        <p:spPr>
          <a:xfrm>
            <a:off x="6090248" y="1443037"/>
            <a:ext cx="2425200" cy="4359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 name="Google Shape;51;p6">
            <a:extLst>
              <a:ext uri="{FF2B5EF4-FFF2-40B4-BE49-F238E27FC236}">
                <a16:creationId xmlns:a16="http://schemas.microsoft.com/office/drawing/2014/main" id="{4C591BA7-9F28-B146-8E41-D8F157B82D58}"/>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0" name="Title 1">
            <a:extLst>
              <a:ext uri="{FF2B5EF4-FFF2-40B4-BE49-F238E27FC236}">
                <a16:creationId xmlns:a16="http://schemas.microsoft.com/office/drawing/2014/main" id="{F81588BB-959F-EF4F-B908-DAC8EB432BCC}"/>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14" name="Group 13">
            <a:extLst>
              <a:ext uri="{FF2B5EF4-FFF2-40B4-BE49-F238E27FC236}">
                <a16:creationId xmlns:a16="http://schemas.microsoft.com/office/drawing/2014/main" id="{BFDB61CC-CE51-9F4F-9896-BF9E949B8B27}"/>
              </a:ext>
            </a:extLst>
          </p:cNvPr>
          <p:cNvGrpSpPr/>
          <p:nvPr userDrawn="1"/>
        </p:nvGrpSpPr>
        <p:grpSpPr>
          <a:xfrm>
            <a:off x="726966" y="762345"/>
            <a:ext cx="399796" cy="82296"/>
            <a:chOff x="731614" y="3335428"/>
            <a:chExt cx="399796" cy="82296"/>
          </a:xfrm>
          <a:solidFill>
            <a:schemeClr val="accent3"/>
          </a:solidFill>
        </p:grpSpPr>
        <p:sp>
          <p:nvSpPr>
            <p:cNvPr id="15" name="Oval 14">
              <a:extLst>
                <a:ext uri="{FF2B5EF4-FFF2-40B4-BE49-F238E27FC236}">
                  <a16:creationId xmlns:a16="http://schemas.microsoft.com/office/drawing/2014/main" id="{A1765B95-02ED-BA4A-BD29-36EC44B0595D}"/>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D85971-D9FA-C849-9E6C-434971E5BBD8}"/>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71C04D-D70F-114E-B239-D15900453930}"/>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745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Column Text" preserve="1" userDrawn="1">
  <p:cSld name="2 Column Text">
    <p:spTree>
      <p:nvGrpSpPr>
        <p:cNvPr id="1" name="Shape 345"/>
        <p:cNvGrpSpPr/>
        <p:nvPr/>
      </p:nvGrpSpPr>
      <p:grpSpPr>
        <a:xfrm>
          <a:off x="0" y="0"/>
          <a:ext cx="0" cy="0"/>
          <a:chOff x="0" y="0"/>
          <a:chExt cx="0" cy="0"/>
        </a:xfrm>
      </p:grpSpPr>
      <p:sp>
        <p:nvSpPr>
          <p:cNvPr id="10" name="Google Shape;51;p6">
            <a:extLst>
              <a:ext uri="{FF2B5EF4-FFF2-40B4-BE49-F238E27FC236}">
                <a16:creationId xmlns:a16="http://schemas.microsoft.com/office/drawing/2014/main" id="{7F583EDF-D3CE-544D-9695-75D2F076C127}"/>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 name="Title 1">
            <a:extLst>
              <a:ext uri="{FF2B5EF4-FFF2-40B4-BE49-F238E27FC236}">
                <a16:creationId xmlns:a16="http://schemas.microsoft.com/office/drawing/2014/main" id="{21B83076-5B85-0346-81E6-4DCF235D2970}"/>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16" name="Text Placeholder 15">
            <a:extLst>
              <a:ext uri="{FF2B5EF4-FFF2-40B4-BE49-F238E27FC236}">
                <a16:creationId xmlns:a16="http://schemas.microsoft.com/office/drawing/2014/main" id="{3C2291FB-8DED-F344-BA3A-9AC77C832D33}"/>
              </a:ext>
            </a:extLst>
          </p:cNvPr>
          <p:cNvSpPr>
            <a:spLocks noGrp="1"/>
          </p:cNvSpPr>
          <p:nvPr>
            <p:ph idx="1"/>
          </p:nvPr>
        </p:nvSpPr>
        <p:spPr>
          <a:xfrm>
            <a:off x="628648" y="1339532"/>
            <a:ext cx="3840480"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a:extLst>
              <a:ext uri="{FF2B5EF4-FFF2-40B4-BE49-F238E27FC236}">
                <a16:creationId xmlns:a16="http://schemas.microsoft.com/office/drawing/2014/main" id="{AA7A33AF-1DB3-5844-8572-899795AF9D84}"/>
              </a:ext>
            </a:extLst>
          </p:cNvPr>
          <p:cNvSpPr>
            <a:spLocks noGrp="1"/>
          </p:cNvSpPr>
          <p:nvPr>
            <p:ph idx="10"/>
          </p:nvPr>
        </p:nvSpPr>
        <p:spPr>
          <a:xfrm>
            <a:off x="4674870" y="1339532"/>
            <a:ext cx="3840480"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16ABF7A1-751A-B74B-BC8A-ED6D9D277C4E}"/>
              </a:ext>
            </a:extLst>
          </p:cNvPr>
          <p:cNvGrpSpPr/>
          <p:nvPr userDrawn="1"/>
        </p:nvGrpSpPr>
        <p:grpSpPr>
          <a:xfrm>
            <a:off x="726966" y="762345"/>
            <a:ext cx="399796" cy="82296"/>
            <a:chOff x="731614" y="3335428"/>
            <a:chExt cx="399796" cy="82296"/>
          </a:xfrm>
          <a:solidFill>
            <a:schemeClr val="accent3"/>
          </a:solidFill>
        </p:grpSpPr>
        <p:sp>
          <p:nvSpPr>
            <p:cNvPr id="8" name="Oval 7">
              <a:extLst>
                <a:ext uri="{FF2B5EF4-FFF2-40B4-BE49-F238E27FC236}">
                  <a16:creationId xmlns:a16="http://schemas.microsoft.com/office/drawing/2014/main" id="{9325E7DF-10C1-DB41-9EBE-312CB986FE83}"/>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B65F7F-11D9-734D-ADDF-324EDE59B17A}"/>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503D1B-ACAA-2440-9762-C7889DB285AB}"/>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2431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 Column Text" preserve="1" userDrawn="1">
  <p:cSld name="2 Column Text with Sidebar">
    <p:spTree>
      <p:nvGrpSpPr>
        <p:cNvPr id="1" name="Shape 345"/>
        <p:cNvGrpSpPr/>
        <p:nvPr/>
      </p:nvGrpSpPr>
      <p:grpSpPr>
        <a:xfrm>
          <a:off x="0" y="0"/>
          <a:ext cx="0" cy="0"/>
          <a:chOff x="0" y="0"/>
          <a:chExt cx="0" cy="0"/>
        </a:xfrm>
      </p:grpSpPr>
      <p:pic>
        <p:nvPicPr>
          <p:cNvPr id="27" name="Picture 26">
            <a:extLst>
              <a:ext uri="{FF2B5EF4-FFF2-40B4-BE49-F238E27FC236}">
                <a16:creationId xmlns:a16="http://schemas.microsoft.com/office/drawing/2014/main" id="{F7588A54-4B93-9446-88A6-2F7F257CA9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83766"/>
            <a:ext cx="2482951" cy="4959736"/>
          </a:xfrm>
          <a:prstGeom prst="rect">
            <a:avLst/>
          </a:prstGeom>
        </p:spPr>
      </p:pic>
      <p:pic>
        <p:nvPicPr>
          <p:cNvPr id="11" name="Picture 10">
            <a:extLst>
              <a:ext uri="{FF2B5EF4-FFF2-40B4-BE49-F238E27FC236}">
                <a16:creationId xmlns:a16="http://schemas.microsoft.com/office/drawing/2014/main" id="{586EF612-9995-E648-9768-BC56CA904FD7}"/>
              </a:ext>
            </a:extLst>
          </p:cNvPr>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804"/>
          <a:stretch/>
        </p:blipFill>
        <p:spPr>
          <a:xfrm>
            <a:off x="6362380" y="-1"/>
            <a:ext cx="2781620" cy="4628029"/>
          </a:xfrm>
          <a:prstGeom prst="rect">
            <a:avLst/>
          </a:prstGeom>
        </p:spPr>
      </p:pic>
      <p:sp>
        <p:nvSpPr>
          <p:cNvPr id="8" name="Text Placeholder 5">
            <a:extLst>
              <a:ext uri="{FF2B5EF4-FFF2-40B4-BE49-F238E27FC236}">
                <a16:creationId xmlns:a16="http://schemas.microsoft.com/office/drawing/2014/main" id="{EEA449D0-8522-494C-A1FE-E550F23DAC25}"/>
              </a:ext>
            </a:extLst>
          </p:cNvPr>
          <p:cNvSpPr>
            <a:spLocks noGrp="1"/>
          </p:cNvSpPr>
          <p:nvPr>
            <p:ph type="body" sz="quarter" idx="10"/>
          </p:nvPr>
        </p:nvSpPr>
        <p:spPr>
          <a:xfrm>
            <a:off x="301625" y="843744"/>
            <a:ext cx="1655763" cy="3672694"/>
          </a:xfrm>
          <a:prstGeom prst="rect">
            <a:avLst/>
          </a:prstGeom>
        </p:spPr>
        <p:txBody>
          <a:bodyPr/>
          <a:lstStyle>
            <a:lvl1pPr>
              <a:defRPr b="0" i="0">
                <a:solidFill>
                  <a:schemeClr val="bg1"/>
                </a:solidFill>
                <a:latin typeface="Oswald" pitchFamily="2" charset="77"/>
              </a:defRPr>
            </a:lvl1pPr>
            <a:lvl2pPr>
              <a:defRPr b="0" i="0">
                <a:solidFill>
                  <a:schemeClr val="bg1"/>
                </a:solidFill>
                <a:latin typeface="Oswald" pitchFamily="2" charset="77"/>
              </a:defRPr>
            </a:lvl2pPr>
            <a:lvl3pPr>
              <a:defRPr b="0" i="0">
                <a:solidFill>
                  <a:schemeClr val="bg1"/>
                </a:solidFill>
                <a:latin typeface="Oswald" pitchFamily="2" charset="77"/>
              </a:defRPr>
            </a:lvl3pPr>
            <a:lvl4pPr>
              <a:defRPr b="0" i="0">
                <a:solidFill>
                  <a:schemeClr val="bg1"/>
                </a:solidFill>
                <a:latin typeface="Oswald" pitchFamily="2" charset="77"/>
              </a:defRPr>
            </a:lvl4pPr>
            <a:lvl5pPr>
              <a:defRPr b="0" i="0">
                <a:solidFill>
                  <a:schemeClr val="bg1"/>
                </a:solidFill>
                <a:latin typeface="Oswald" pitchFamily="2" charset="77"/>
              </a:defRPr>
            </a:lvl5pPr>
          </a:lstStyle>
          <a:p>
            <a:pPr lvl="0"/>
            <a:r>
              <a:rPr lang="en-US" dirty="0"/>
              <a:t>Click to edit Master text styles</a:t>
            </a:r>
          </a:p>
        </p:txBody>
      </p:sp>
      <p:sp>
        <p:nvSpPr>
          <p:cNvPr id="9" name="Google Shape;51;p6">
            <a:extLst>
              <a:ext uri="{FF2B5EF4-FFF2-40B4-BE49-F238E27FC236}">
                <a16:creationId xmlns:a16="http://schemas.microsoft.com/office/drawing/2014/main" id="{C1D5258A-C97A-654F-AEC0-B16F92B98B40}"/>
              </a:ext>
            </a:extLst>
          </p:cNvPr>
          <p:cNvSpPr txBox="1">
            <a:spLocks noGrp="1"/>
          </p:cNvSpPr>
          <p:nvPr>
            <p:ph type="body" idx="7"/>
          </p:nvPr>
        </p:nvSpPr>
        <p:spPr>
          <a:xfrm>
            <a:off x="2777490" y="929472"/>
            <a:ext cx="572643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4" name="Title 1">
            <a:extLst>
              <a:ext uri="{FF2B5EF4-FFF2-40B4-BE49-F238E27FC236}">
                <a16:creationId xmlns:a16="http://schemas.microsoft.com/office/drawing/2014/main" id="{E70F5A9C-43F4-034A-BECE-80643926DA99}"/>
              </a:ext>
            </a:extLst>
          </p:cNvPr>
          <p:cNvSpPr>
            <a:spLocks noGrp="1"/>
          </p:cNvSpPr>
          <p:nvPr>
            <p:ph type="title"/>
          </p:nvPr>
        </p:nvSpPr>
        <p:spPr>
          <a:xfrm>
            <a:off x="2777490" y="344310"/>
            <a:ext cx="5726430" cy="320040"/>
          </a:xfrm>
        </p:spPr>
        <p:txBody>
          <a:bodyPr/>
          <a:lstStyle/>
          <a:p>
            <a:r>
              <a:rPr lang="en-US" dirty="0"/>
              <a:t>Click to edit Master title style</a:t>
            </a:r>
          </a:p>
        </p:txBody>
      </p:sp>
      <p:sp>
        <p:nvSpPr>
          <p:cNvPr id="15" name="Text Placeholder 15">
            <a:extLst>
              <a:ext uri="{FF2B5EF4-FFF2-40B4-BE49-F238E27FC236}">
                <a16:creationId xmlns:a16="http://schemas.microsoft.com/office/drawing/2014/main" id="{578F9CC4-C051-2D44-877D-42426ADECC34}"/>
              </a:ext>
            </a:extLst>
          </p:cNvPr>
          <p:cNvSpPr>
            <a:spLocks noGrp="1"/>
          </p:cNvSpPr>
          <p:nvPr>
            <p:ph idx="1"/>
          </p:nvPr>
        </p:nvSpPr>
        <p:spPr>
          <a:xfrm>
            <a:off x="2777490" y="1339532"/>
            <a:ext cx="2743200"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61E84D74-F70A-B846-A8F2-74B24D7A1FDC}"/>
              </a:ext>
            </a:extLst>
          </p:cNvPr>
          <p:cNvSpPr>
            <a:spLocks noGrp="1"/>
          </p:cNvSpPr>
          <p:nvPr>
            <p:ph idx="11"/>
          </p:nvPr>
        </p:nvSpPr>
        <p:spPr>
          <a:xfrm>
            <a:off x="5760720" y="1339532"/>
            <a:ext cx="2743200"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6" name="Picture 25">
            <a:extLst>
              <a:ext uri="{FF2B5EF4-FFF2-40B4-BE49-F238E27FC236}">
                <a16:creationId xmlns:a16="http://schemas.microsoft.com/office/drawing/2014/main" id="{F9C198F5-538D-5B45-87D8-BE05A60ED5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grpSp>
        <p:nvGrpSpPr>
          <p:cNvPr id="12" name="Group 11">
            <a:extLst>
              <a:ext uri="{FF2B5EF4-FFF2-40B4-BE49-F238E27FC236}">
                <a16:creationId xmlns:a16="http://schemas.microsoft.com/office/drawing/2014/main" id="{85B99B9D-51F8-DF46-B26D-C674018B1F60}"/>
              </a:ext>
            </a:extLst>
          </p:cNvPr>
          <p:cNvGrpSpPr/>
          <p:nvPr userDrawn="1"/>
        </p:nvGrpSpPr>
        <p:grpSpPr>
          <a:xfrm>
            <a:off x="2875806" y="763139"/>
            <a:ext cx="399796" cy="82296"/>
            <a:chOff x="731614" y="3335428"/>
            <a:chExt cx="399796" cy="82296"/>
          </a:xfrm>
          <a:solidFill>
            <a:schemeClr val="accent3"/>
          </a:solidFill>
        </p:grpSpPr>
        <p:sp>
          <p:nvSpPr>
            <p:cNvPr id="17" name="Oval 16">
              <a:extLst>
                <a:ext uri="{FF2B5EF4-FFF2-40B4-BE49-F238E27FC236}">
                  <a16:creationId xmlns:a16="http://schemas.microsoft.com/office/drawing/2014/main" id="{C6C43317-5A9E-6749-B3E1-32DADFAAE1E5}"/>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C08F96-F7D2-3E45-8AC1-91FBF80749F7}"/>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B2D003F-6E0E-6D47-A7A5-3F3ACDC810F8}"/>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742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351"/>
        <p:cNvGrpSpPr/>
        <p:nvPr/>
      </p:nvGrpSpPr>
      <p:grpSpPr>
        <a:xfrm>
          <a:off x="0" y="0"/>
          <a:ext cx="0" cy="0"/>
          <a:chOff x="0" y="0"/>
          <a:chExt cx="0" cy="0"/>
        </a:xfrm>
      </p:grpSpPr>
      <p:sp>
        <p:nvSpPr>
          <p:cNvPr id="9" name="Title 1">
            <a:extLst>
              <a:ext uri="{FF2B5EF4-FFF2-40B4-BE49-F238E27FC236}">
                <a16:creationId xmlns:a16="http://schemas.microsoft.com/office/drawing/2014/main" id="{C95E8A00-8B69-724F-AD51-0AD4C45CE864}"/>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4" name="Group 3">
            <a:extLst>
              <a:ext uri="{FF2B5EF4-FFF2-40B4-BE49-F238E27FC236}">
                <a16:creationId xmlns:a16="http://schemas.microsoft.com/office/drawing/2014/main" id="{DCA59968-C7FD-2D43-A18C-16247A741530}"/>
              </a:ext>
            </a:extLst>
          </p:cNvPr>
          <p:cNvGrpSpPr/>
          <p:nvPr userDrawn="1"/>
        </p:nvGrpSpPr>
        <p:grpSpPr>
          <a:xfrm>
            <a:off x="726966" y="762345"/>
            <a:ext cx="399796" cy="82296"/>
            <a:chOff x="731614" y="3335428"/>
            <a:chExt cx="399796" cy="82296"/>
          </a:xfrm>
          <a:solidFill>
            <a:schemeClr val="accent3"/>
          </a:solidFill>
        </p:grpSpPr>
        <p:sp>
          <p:nvSpPr>
            <p:cNvPr id="5" name="Oval 4">
              <a:extLst>
                <a:ext uri="{FF2B5EF4-FFF2-40B4-BE49-F238E27FC236}">
                  <a16:creationId xmlns:a16="http://schemas.microsoft.com/office/drawing/2014/main" id="{D7A3536C-BAFC-CF47-97D9-280B8CBFB29B}"/>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126E48B-B10D-E54B-B417-BEDB0FB3B8F0}"/>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871CDD4-3024-8C49-ABA4-B2D5DA72E459}"/>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9580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351"/>
        <p:cNvGrpSpPr/>
        <p:nvPr/>
      </p:nvGrpSpPr>
      <p:grpSpPr>
        <a:xfrm>
          <a:off x="0" y="0"/>
          <a:ext cx="0" cy="0"/>
          <a:chOff x="0" y="0"/>
          <a:chExt cx="0" cy="0"/>
        </a:xfrm>
      </p:grpSpPr>
      <p:pic>
        <p:nvPicPr>
          <p:cNvPr id="12" name="Picture 11">
            <a:extLst>
              <a:ext uri="{FF2B5EF4-FFF2-40B4-BE49-F238E27FC236}">
                <a16:creationId xmlns:a16="http://schemas.microsoft.com/office/drawing/2014/main" id="{5BE8173D-0AA1-2B49-9445-4C7F89AFDE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3770040" y="-3770038"/>
            <a:ext cx="1603921" cy="9144003"/>
          </a:xfrm>
          <a:prstGeom prst="rect">
            <a:avLst/>
          </a:prstGeom>
        </p:spPr>
      </p:pic>
      <p:sp>
        <p:nvSpPr>
          <p:cNvPr id="9" name="Title 1">
            <a:extLst>
              <a:ext uri="{FF2B5EF4-FFF2-40B4-BE49-F238E27FC236}">
                <a16:creationId xmlns:a16="http://schemas.microsoft.com/office/drawing/2014/main" id="{C95E8A00-8B69-724F-AD51-0AD4C45CE864}"/>
              </a:ext>
            </a:extLst>
          </p:cNvPr>
          <p:cNvSpPr>
            <a:spLocks noGrp="1"/>
          </p:cNvSpPr>
          <p:nvPr>
            <p:ph type="title"/>
          </p:nvPr>
        </p:nvSpPr>
        <p:spPr>
          <a:xfrm>
            <a:off x="628650" y="344310"/>
            <a:ext cx="7886700" cy="320040"/>
          </a:xfrm>
        </p:spPr>
        <p:txBody>
          <a:bodyPr/>
          <a:lstStyle>
            <a:lvl1pPr>
              <a:defRPr>
                <a:solidFill>
                  <a:schemeClr val="bg1"/>
                </a:solidFill>
              </a:defRPr>
            </a:lvl1pPr>
          </a:lstStyle>
          <a:p>
            <a:r>
              <a:rPr lang="en-US" dirty="0"/>
              <a:t>Click to edit Master title style</a:t>
            </a:r>
          </a:p>
        </p:txBody>
      </p:sp>
      <p:grpSp>
        <p:nvGrpSpPr>
          <p:cNvPr id="5" name="Group 4">
            <a:extLst>
              <a:ext uri="{FF2B5EF4-FFF2-40B4-BE49-F238E27FC236}">
                <a16:creationId xmlns:a16="http://schemas.microsoft.com/office/drawing/2014/main" id="{95BB43E3-265E-F847-83D0-107584DB6BBD}"/>
              </a:ext>
            </a:extLst>
          </p:cNvPr>
          <p:cNvGrpSpPr/>
          <p:nvPr userDrawn="1"/>
        </p:nvGrpSpPr>
        <p:grpSpPr>
          <a:xfrm>
            <a:off x="726966" y="762345"/>
            <a:ext cx="399796" cy="82296"/>
            <a:chOff x="731614" y="3335428"/>
            <a:chExt cx="399796" cy="82296"/>
          </a:xfrm>
          <a:solidFill>
            <a:schemeClr val="accent3"/>
          </a:solidFill>
        </p:grpSpPr>
        <p:sp>
          <p:nvSpPr>
            <p:cNvPr id="6" name="Oval 5">
              <a:extLst>
                <a:ext uri="{FF2B5EF4-FFF2-40B4-BE49-F238E27FC236}">
                  <a16:creationId xmlns:a16="http://schemas.microsoft.com/office/drawing/2014/main" id="{9E861E92-DC8C-3E43-873A-52C10B3773AF}"/>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54898B4-692B-9346-A881-E5C3A6CAB11C}"/>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83F7A0-CF62-FE49-8B0E-E2C907D60870}"/>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37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ver 3" preserve="1" userDrawn="1">
  <p:cSld name="Cover 4">
    <p:bg>
      <p:bgPr>
        <a:solidFill>
          <a:schemeClr val="lt1"/>
        </a:solidFill>
        <a:effectLst/>
      </p:bgPr>
    </p:bg>
    <p:spTree>
      <p:nvGrpSpPr>
        <p:cNvPr id="1" name="Shape 25"/>
        <p:cNvGrpSpPr/>
        <p:nvPr/>
      </p:nvGrpSpPr>
      <p:grpSpPr>
        <a:xfrm>
          <a:off x="0" y="0"/>
          <a:ext cx="0" cy="0"/>
          <a:chOff x="0" y="0"/>
          <a:chExt cx="0" cy="0"/>
        </a:xfrm>
      </p:grpSpPr>
      <p:pic>
        <p:nvPicPr>
          <p:cNvPr id="18" name="Picture 17">
            <a:extLst>
              <a:ext uri="{FF2B5EF4-FFF2-40B4-BE49-F238E27FC236}">
                <a16:creationId xmlns:a16="http://schemas.microsoft.com/office/drawing/2014/main" id="{937D4DD8-8149-A749-93A8-32E722EF8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2486"/>
          <a:stretch/>
        </p:blipFill>
        <p:spPr>
          <a:xfrm rot="4820209">
            <a:off x="786397" y="-1543337"/>
            <a:ext cx="6675112" cy="9571603"/>
          </a:xfrm>
          <a:prstGeom prst="rect">
            <a:avLst/>
          </a:prstGeom>
        </p:spPr>
      </p:pic>
      <p:sp>
        <p:nvSpPr>
          <p:cNvPr id="11" name="Google Shape;28;p4">
            <a:extLst>
              <a:ext uri="{FF2B5EF4-FFF2-40B4-BE49-F238E27FC236}">
                <a16:creationId xmlns:a16="http://schemas.microsoft.com/office/drawing/2014/main" id="{1B055909-6705-3144-9F6E-1BE5C65FF32B}"/>
              </a:ext>
            </a:extLst>
          </p:cNvPr>
          <p:cNvSpPr txBox="1">
            <a:spLocks noGrp="1"/>
          </p:cNvSpPr>
          <p:nvPr>
            <p:ph type="ctrTitle"/>
          </p:nvPr>
        </p:nvSpPr>
        <p:spPr>
          <a:xfrm>
            <a:off x="629563" y="2608322"/>
            <a:ext cx="6963437" cy="7110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2"/>
              </a:buClr>
              <a:buSzPts val="4100"/>
              <a:buFont typeface="Roboto Condensed"/>
              <a:buNone/>
              <a:defRPr sz="4100" b="0" i="0" u="none" strike="noStrike" cap="none">
                <a:solidFill>
                  <a:schemeClr val="bg1"/>
                </a:solidFill>
                <a:effectLst/>
                <a:latin typeface="Oswald" pitchFamily="2" charset="77"/>
                <a:ea typeface="Roboto Condensed"/>
                <a:cs typeface="Oswald" pitchFamily="2" charset="77"/>
                <a:sym typeface="Roboto Condense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12" name="Google Shape;29;p4">
            <a:extLst>
              <a:ext uri="{FF2B5EF4-FFF2-40B4-BE49-F238E27FC236}">
                <a16:creationId xmlns:a16="http://schemas.microsoft.com/office/drawing/2014/main" id="{6C8ECE7F-CB64-F141-892D-8CF85A5892E4}"/>
              </a:ext>
            </a:extLst>
          </p:cNvPr>
          <p:cNvSpPr txBox="1">
            <a:spLocks noGrp="1"/>
          </p:cNvSpPr>
          <p:nvPr>
            <p:ph type="subTitle" idx="1"/>
          </p:nvPr>
        </p:nvSpPr>
        <p:spPr>
          <a:xfrm>
            <a:off x="629842" y="3521415"/>
            <a:ext cx="6963151" cy="3765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rgbClr val="FFFFFF"/>
              </a:buClr>
              <a:buSzPts val="2400"/>
              <a:buFont typeface="Arial"/>
              <a:buNone/>
              <a:tabLst/>
              <a:defRPr sz="2400" b="0" i="0" u="none" strike="noStrike" cap="none">
                <a:solidFill>
                  <a:srgbClr val="FFFFFF"/>
                </a:solidFill>
                <a:effectLst/>
                <a:latin typeface="Oswald" pitchFamily="2" charset="77"/>
                <a:ea typeface="Roboto Condensed"/>
                <a:cs typeface="Oswald" pitchFamily="2" charset="77"/>
                <a:sym typeface="Roboto Condensed"/>
              </a:defRPr>
            </a:lvl1pPr>
            <a:lvl2pPr marR="0" lvl="1" algn="ctr" rtl="0">
              <a:lnSpc>
                <a:spcPct val="100000"/>
              </a:lnSpc>
              <a:spcBef>
                <a:spcPts val="400"/>
              </a:spcBef>
              <a:spcAft>
                <a:spcPts val="0"/>
              </a:spcAft>
              <a:buClr>
                <a:schemeClr val="dk1"/>
              </a:buClr>
              <a:buSzPts val="1500"/>
              <a:buFont typeface="Arial"/>
              <a:buNone/>
              <a:defRPr sz="1500" b="0" i="0" u="none" strike="noStrike" cap="none">
                <a:solidFill>
                  <a:schemeClr val="dk1"/>
                </a:solidFill>
                <a:latin typeface="Proxima Nova"/>
                <a:ea typeface="Proxima Nova"/>
                <a:cs typeface="Proxima Nova"/>
                <a:sym typeface="Proxima Nova"/>
              </a:defRPr>
            </a:lvl2pPr>
            <a:lvl3pPr marR="0" lvl="2" algn="ctr"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3pPr>
            <a:lvl4pPr marR="0" lvl="3"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4pPr>
            <a:lvl5pPr marR="0" lvl="4"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13" name="Google Shape;31;p4">
            <a:extLst>
              <a:ext uri="{FF2B5EF4-FFF2-40B4-BE49-F238E27FC236}">
                <a16:creationId xmlns:a16="http://schemas.microsoft.com/office/drawing/2014/main" id="{D849B112-DACB-B44F-9B4C-F6534EA77D90}"/>
              </a:ext>
            </a:extLst>
          </p:cNvPr>
          <p:cNvSpPr txBox="1">
            <a:spLocks noGrp="1"/>
          </p:cNvSpPr>
          <p:nvPr>
            <p:ph type="body" idx="2"/>
          </p:nvPr>
        </p:nvSpPr>
        <p:spPr>
          <a:xfrm>
            <a:off x="629841" y="3957810"/>
            <a:ext cx="6963437" cy="2928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0"/>
              </a:spcBef>
              <a:spcAft>
                <a:spcPts val="0"/>
              </a:spcAft>
              <a:buClr>
                <a:schemeClr val="lt1"/>
              </a:buClr>
              <a:buSzPts val="1400"/>
              <a:buFont typeface="Arial"/>
              <a:buNone/>
              <a:tabLst/>
              <a:defRPr sz="1400" b="0" i="0" u="none" strike="noStrike" cap="none">
                <a:solidFill>
                  <a:schemeClr val="lt1"/>
                </a:solidFill>
                <a:effectLst/>
                <a:latin typeface="Open Sans" panose="020B0606030504020204" pitchFamily="34" charset="0"/>
                <a:ea typeface="Open Sans" panose="020B0606030504020204" pitchFamily="34" charset="0"/>
                <a:cs typeface="Open Sans" panose="020B0606030504020204" pitchFamily="34" charset="0"/>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16" name="Picture 15">
            <a:extLst>
              <a:ext uri="{FF2B5EF4-FFF2-40B4-BE49-F238E27FC236}">
                <a16:creationId xmlns:a16="http://schemas.microsoft.com/office/drawing/2014/main" id="{36634FA7-11FF-DE4B-8F13-53162344E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546" y="397361"/>
            <a:ext cx="1104810" cy="302931"/>
          </a:xfrm>
          <a:prstGeom prst="rect">
            <a:avLst/>
          </a:prstGeom>
        </p:spPr>
      </p:pic>
    </p:spTree>
    <p:extLst>
      <p:ext uri="{BB962C8B-B14F-4D97-AF65-F5344CB8AC3E}">
        <p14:creationId xmlns:p14="http://schemas.microsoft.com/office/powerpoint/2010/main" val="3639169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351"/>
        <p:cNvGrpSpPr/>
        <p:nvPr/>
      </p:nvGrpSpPr>
      <p:grpSpPr>
        <a:xfrm>
          <a:off x="0" y="0"/>
          <a:ext cx="0" cy="0"/>
          <a:chOff x="0" y="0"/>
          <a:chExt cx="0" cy="0"/>
        </a:xfrm>
      </p:grpSpPr>
      <p:pic>
        <p:nvPicPr>
          <p:cNvPr id="6" name="Picture 5">
            <a:extLst>
              <a:ext uri="{FF2B5EF4-FFF2-40B4-BE49-F238E27FC236}">
                <a16:creationId xmlns:a16="http://schemas.microsoft.com/office/drawing/2014/main" id="{BAE51CBD-35AE-CC45-9B12-BEC07F9006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831" t="73956" r="11262"/>
          <a:stretch/>
        </p:blipFill>
        <p:spPr>
          <a:xfrm>
            <a:off x="-1" y="-2"/>
            <a:ext cx="9144001" cy="1560516"/>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C95E8A00-8B69-724F-AD51-0AD4C45CE864}"/>
              </a:ext>
            </a:extLst>
          </p:cNvPr>
          <p:cNvSpPr>
            <a:spLocks noGrp="1"/>
          </p:cNvSpPr>
          <p:nvPr>
            <p:ph type="title"/>
          </p:nvPr>
        </p:nvSpPr>
        <p:spPr>
          <a:xfrm>
            <a:off x="628650" y="344310"/>
            <a:ext cx="7886700" cy="320040"/>
          </a:xfrm>
        </p:spPr>
        <p:txBody>
          <a:bodyPr/>
          <a:lstStyle>
            <a:lvl1pPr>
              <a:defRPr>
                <a:solidFill>
                  <a:schemeClr val="bg1"/>
                </a:solidFill>
              </a:defRPr>
            </a:lvl1pPr>
          </a:lstStyle>
          <a:p>
            <a:r>
              <a:rPr lang="en-US" dirty="0"/>
              <a:t>Click to edit Master title style</a:t>
            </a:r>
          </a:p>
        </p:txBody>
      </p:sp>
      <p:grpSp>
        <p:nvGrpSpPr>
          <p:cNvPr id="5" name="Group 4">
            <a:extLst>
              <a:ext uri="{FF2B5EF4-FFF2-40B4-BE49-F238E27FC236}">
                <a16:creationId xmlns:a16="http://schemas.microsoft.com/office/drawing/2014/main" id="{7C9274EA-8C9C-D34F-88A3-CB17FEAC7027}"/>
              </a:ext>
            </a:extLst>
          </p:cNvPr>
          <p:cNvGrpSpPr/>
          <p:nvPr userDrawn="1"/>
        </p:nvGrpSpPr>
        <p:grpSpPr>
          <a:xfrm>
            <a:off x="726966" y="762345"/>
            <a:ext cx="399796" cy="82296"/>
            <a:chOff x="731614" y="3335428"/>
            <a:chExt cx="399796" cy="82296"/>
          </a:xfrm>
          <a:solidFill>
            <a:schemeClr val="accent3"/>
          </a:solidFill>
        </p:grpSpPr>
        <p:sp>
          <p:nvSpPr>
            <p:cNvPr id="7" name="Oval 6">
              <a:extLst>
                <a:ext uri="{FF2B5EF4-FFF2-40B4-BE49-F238E27FC236}">
                  <a16:creationId xmlns:a16="http://schemas.microsoft.com/office/drawing/2014/main" id="{A124CF43-9354-2043-A01A-63D083429DFC}"/>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466B39-7D79-FC4F-95E5-1B2250C21478}"/>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24B83E-C481-334B-872D-B102A9EEA402}"/>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5870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Only Starburst" preserve="1" userDrawn="1">
  <p:cSld name="Title Subtitle Only Starburst">
    <p:spTree>
      <p:nvGrpSpPr>
        <p:cNvPr id="1" name="Shape 354"/>
        <p:cNvGrpSpPr/>
        <p:nvPr/>
      </p:nvGrpSpPr>
      <p:grpSpPr>
        <a:xfrm>
          <a:off x="0" y="0"/>
          <a:ext cx="0" cy="0"/>
          <a:chOff x="0" y="0"/>
          <a:chExt cx="0" cy="0"/>
        </a:xfrm>
      </p:grpSpPr>
      <p:sp>
        <p:nvSpPr>
          <p:cNvPr id="6" name="Google Shape;51;p6">
            <a:extLst>
              <a:ext uri="{FF2B5EF4-FFF2-40B4-BE49-F238E27FC236}">
                <a16:creationId xmlns:a16="http://schemas.microsoft.com/office/drawing/2014/main" id="{FA84B7A6-614A-5940-9DF5-6F08CAF627BA}"/>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Title 1">
            <a:extLst>
              <a:ext uri="{FF2B5EF4-FFF2-40B4-BE49-F238E27FC236}">
                <a16:creationId xmlns:a16="http://schemas.microsoft.com/office/drawing/2014/main" id="{1ACDFD37-A2C1-4049-9315-1D4F845CB810}"/>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5" name="Group 4">
            <a:extLst>
              <a:ext uri="{FF2B5EF4-FFF2-40B4-BE49-F238E27FC236}">
                <a16:creationId xmlns:a16="http://schemas.microsoft.com/office/drawing/2014/main" id="{168B1306-E5EC-244A-B9BB-F8D50C62C89D}"/>
              </a:ext>
            </a:extLst>
          </p:cNvPr>
          <p:cNvGrpSpPr/>
          <p:nvPr userDrawn="1"/>
        </p:nvGrpSpPr>
        <p:grpSpPr>
          <a:xfrm>
            <a:off x="726966" y="762345"/>
            <a:ext cx="399796" cy="82296"/>
            <a:chOff x="731614" y="3335428"/>
            <a:chExt cx="399796" cy="82296"/>
          </a:xfrm>
          <a:solidFill>
            <a:schemeClr val="accent3"/>
          </a:solidFill>
        </p:grpSpPr>
        <p:sp>
          <p:nvSpPr>
            <p:cNvPr id="9" name="Oval 8">
              <a:extLst>
                <a:ext uri="{FF2B5EF4-FFF2-40B4-BE49-F238E27FC236}">
                  <a16:creationId xmlns:a16="http://schemas.microsoft.com/office/drawing/2014/main" id="{7BD59BA7-3B2C-7C47-B223-D006190F8D46}"/>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14652-45AD-1E4A-874F-674E386418DE}"/>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0341B1-CB2F-244D-9083-9151C3EC7F07}"/>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018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reserve="1">
  <p:cSld name="Blank Slide">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3508526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with 2 call outs" preserve="1" userDrawn="1">
  <p:cSld name="Image with 2 call outs">
    <p:spTree>
      <p:nvGrpSpPr>
        <p:cNvPr id="1" name="Shape 364"/>
        <p:cNvGrpSpPr/>
        <p:nvPr/>
      </p:nvGrpSpPr>
      <p:grpSpPr>
        <a:xfrm>
          <a:off x="0" y="0"/>
          <a:ext cx="0" cy="0"/>
          <a:chOff x="0" y="0"/>
          <a:chExt cx="0" cy="0"/>
        </a:xfrm>
      </p:grpSpPr>
      <p:sp>
        <p:nvSpPr>
          <p:cNvPr id="366" name="Google Shape;366;p36"/>
          <p:cNvSpPr txBox="1">
            <a:spLocks noGrp="1"/>
          </p:cNvSpPr>
          <p:nvPr>
            <p:ph type="body" idx="2"/>
          </p:nvPr>
        </p:nvSpPr>
        <p:spPr>
          <a:xfrm>
            <a:off x="4288886" y="1383618"/>
            <a:ext cx="2000100" cy="3144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68" name="Google Shape;368;p36"/>
          <p:cNvSpPr txBox="1">
            <a:spLocks noGrp="1"/>
          </p:cNvSpPr>
          <p:nvPr>
            <p:ph type="body" idx="4"/>
          </p:nvPr>
        </p:nvSpPr>
        <p:spPr>
          <a:xfrm>
            <a:off x="6515102" y="1383618"/>
            <a:ext cx="2000100" cy="3144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69" name="Google Shape;369;p36"/>
          <p:cNvSpPr>
            <a:spLocks noGrp="1"/>
          </p:cNvSpPr>
          <p:nvPr>
            <p:ph type="pic" idx="5"/>
          </p:nvPr>
        </p:nvSpPr>
        <p:spPr>
          <a:xfrm>
            <a:off x="628650" y="1383506"/>
            <a:ext cx="3295800" cy="2808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14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 name="Google Shape;51;p6">
            <a:extLst>
              <a:ext uri="{FF2B5EF4-FFF2-40B4-BE49-F238E27FC236}">
                <a16:creationId xmlns:a16="http://schemas.microsoft.com/office/drawing/2014/main" id="{0BDD7067-06FA-1D4F-A86C-85B5A614CFF0}"/>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 name="Title 1">
            <a:extLst>
              <a:ext uri="{FF2B5EF4-FFF2-40B4-BE49-F238E27FC236}">
                <a16:creationId xmlns:a16="http://schemas.microsoft.com/office/drawing/2014/main" id="{CF5086AA-9C6C-6146-9094-926849382467}"/>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A3E601B5-75A2-194A-BE77-78E029D5BA0B}"/>
              </a:ext>
            </a:extLst>
          </p:cNvPr>
          <p:cNvSpPr>
            <a:spLocks noGrp="1"/>
          </p:cNvSpPr>
          <p:nvPr>
            <p:ph sz="quarter" idx="10"/>
          </p:nvPr>
        </p:nvSpPr>
        <p:spPr>
          <a:xfrm>
            <a:off x="4286450" y="1714082"/>
            <a:ext cx="2002536" cy="2478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2E1ACD5-A8E4-6642-8C47-446F112DC201}"/>
              </a:ext>
            </a:extLst>
          </p:cNvPr>
          <p:cNvSpPr>
            <a:spLocks noGrp="1"/>
          </p:cNvSpPr>
          <p:nvPr>
            <p:ph sz="quarter" idx="11"/>
          </p:nvPr>
        </p:nvSpPr>
        <p:spPr>
          <a:xfrm>
            <a:off x="6512666" y="1718012"/>
            <a:ext cx="2002536" cy="2478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9AB7C7E5-B788-3149-B0E0-82D1174B21D3}"/>
              </a:ext>
            </a:extLst>
          </p:cNvPr>
          <p:cNvGrpSpPr/>
          <p:nvPr userDrawn="1"/>
        </p:nvGrpSpPr>
        <p:grpSpPr>
          <a:xfrm>
            <a:off x="726966" y="762345"/>
            <a:ext cx="399796" cy="82296"/>
            <a:chOff x="731614" y="3335428"/>
            <a:chExt cx="399796" cy="82296"/>
          </a:xfrm>
          <a:solidFill>
            <a:schemeClr val="accent3"/>
          </a:solidFill>
        </p:grpSpPr>
        <p:sp>
          <p:nvSpPr>
            <p:cNvPr id="16" name="Oval 15">
              <a:extLst>
                <a:ext uri="{FF2B5EF4-FFF2-40B4-BE49-F238E27FC236}">
                  <a16:creationId xmlns:a16="http://schemas.microsoft.com/office/drawing/2014/main" id="{F8D3AAE5-3D3E-174E-AD7C-ECDB23AB2C04}"/>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11C6C6-D39C-5349-BF9C-B5E8A1E0EEF8}"/>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16DA3C9-4F2C-1B48-A118-0C89506A3259}"/>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7443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with 3 Call Outs" preserve="1" userDrawn="1">
  <p:cSld name="Image with 3 Call Outs">
    <p:spTree>
      <p:nvGrpSpPr>
        <p:cNvPr id="1" name="Shape 373"/>
        <p:cNvGrpSpPr/>
        <p:nvPr/>
      </p:nvGrpSpPr>
      <p:grpSpPr>
        <a:xfrm>
          <a:off x="0" y="0"/>
          <a:ext cx="0" cy="0"/>
          <a:chOff x="0" y="0"/>
          <a:chExt cx="0" cy="0"/>
        </a:xfrm>
      </p:grpSpPr>
      <p:sp>
        <p:nvSpPr>
          <p:cNvPr id="374" name="Google Shape;374;p37"/>
          <p:cNvSpPr>
            <a:spLocks noGrp="1"/>
          </p:cNvSpPr>
          <p:nvPr>
            <p:ph type="pic" idx="2"/>
          </p:nvPr>
        </p:nvSpPr>
        <p:spPr>
          <a:xfrm>
            <a:off x="5058054" y="1353725"/>
            <a:ext cx="3457200" cy="26223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75" name="Google Shape;375;p37"/>
          <p:cNvSpPr txBox="1">
            <a:spLocks noGrp="1"/>
          </p:cNvSpPr>
          <p:nvPr>
            <p:ph type="body" idx="1"/>
          </p:nvPr>
        </p:nvSpPr>
        <p:spPr>
          <a:xfrm>
            <a:off x="628650" y="1665500"/>
            <a:ext cx="4282549" cy="468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76" name="Google Shape;376;p37"/>
          <p:cNvSpPr txBox="1">
            <a:spLocks noGrp="1"/>
          </p:cNvSpPr>
          <p:nvPr>
            <p:ph type="body" idx="3"/>
          </p:nvPr>
        </p:nvSpPr>
        <p:spPr>
          <a:xfrm>
            <a:off x="628649" y="1369629"/>
            <a:ext cx="4282549" cy="307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77" name="Google Shape;377;p37"/>
          <p:cNvSpPr txBox="1">
            <a:spLocks noGrp="1"/>
          </p:cNvSpPr>
          <p:nvPr>
            <p:ph type="body" idx="4"/>
          </p:nvPr>
        </p:nvSpPr>
        <p:spPr>
          <a:xfrm>
            <a:off x="628650" y="2601032"/>
            <a:ext cx="4282549" cy="468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78" name="Google Shape;378;p37"/>
          <p:cNvSpPr txBox="1">
            <a:spLocks noGrp="1"/>
          </p:cNvSpPr>
          <p:nvPr>
            <p:ph type="body" idx="5"/>
          </p:nvPr>
        </p:nvSpPr>
        <p:spPr>
          <a:xfrm>
            <a:off x="628649" y="2305162"/>
            <a:ext cx="4282549" cy="307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79" name="Google Shape;379;p37"/>
          <p:cNvSpPr txBox="1">
            <a:spLocks noGrp="1"/>
          </p:cNvSpPr>
          <p:nvPr>
            <p:ph type="body" idx="6"/>
          </p:nvPr>
        </p:nvSpPr>
        <p:spPr>
          <a:xfrm>
            <a:off x="628650" y="3507395"/>
            <a:ext cx="4282549" cy="468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80" name="Google Shape;380;p37"/>
          <p:cNvSpPr txBox="1">
            <a:spLocks noGrp="1"/>
          </p:cNvSpPr>
          <p:nvPr>
            <p:ph type="body" idx="7"/>
          </p:nvPr>
        </p:nvSpPr>
        <p:spPr>
          <a:xfrm>
            <a:off x="628649" y="3211525"/>
            <a:ext cx="4282549" cy="307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5" name="Google Shape;51;p6">
            <a:extLst>
              <a:ext uri="{FF2B5EF4-FFF2-40B4-BE49-F238E27FC236}">
                <a16:creationId xmlns:a16="http://schemas.microsoft.com/office/drawing/2014/main" id="{6B62FAE1-8B40-3B42-BF69-FE9D7FA19A29}"/>
              </a:ext>
            </a:extLst>
          </p:cNvPr>
          <p:cNvSpPr txBox="1">
            <a:spLocks noGrp="1"/>
          </p:cNvSpPr>
          <p:nvPr>
            <p:ph type="body" idx="10"/>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7" name="Title 1">
            <a:extLst>
              <a:ext uri="{FF2B5EF4-FFF2-40B4-BE49-F238E27FC236}">
                <a16:creationId xmlns:a16="http://schemas.microsoft.com/office/drawing/2014/main" id="{06B2417C-A87A-B849-9362-20EFC1BAD31D}"/>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12" name="Group 11">
            <a:extLst>
              <a:ext uri="{FF2B5EF4-FFF2-40B4-BE49-F238E27FC236}">
                <a16:creationId xmlns:a16="http://schemas.microsoft.com/office/drawing/2014/main" id="{C1BF82C5-ECFE-B24B-8A02-23217F7DE824}"/>
              </a:ext>
            </a:extLst>
          </p:cNvPr>
          <p:cNvGrpSpPr/>
          <p:nvPr userDrawn="1"/>
        </p:nvGrpSpPr>
        <p:grpSpPr>
          <a:xfrm>
            <a:off x="726966" y="762345"/>
            <a:ext cx="399796" cy="82296"/>
            <a:chOff x="731614" y="3335428"/>
            <a:chExt cx="399796" cy="82296"/>
          </a:xfrm>
          <a:solidFill>
            <a:schemeClr val="accent3"/>
          </a:solidFill>
        </p:grpSpPr>
        <p:sp>
          <p:nvSpPr>
            <p:cNvPr id="13" name="Oval 12">
              <a:extLst>
                <a:ext uri="{FF2B5EF4-FFF2-40B4-BE49-F238E27FC236}">
                  <a16:creationId xmlns:a16="http://schemas.microsoft.com/office/drawing/2014/main" id="{52DE6E9F-C894-7341-AFF3-23AE8EF7DA8B}"/>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101BFA-5435-EE42-92CD-90A61A573414}"/>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2D079F1-8229-6A45-A2BE-61B04AED574C}"/>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9655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lor Blocks" preserve="1" userDrawn="1">
  <p:cSld name="Color Blocks">
    <p:bg>
      <p:bgPr>
        <a:solidFill>
          <a:schemeClr val="lt1"/>
        </a:solidFill>
        <a:effectLst/>
      </p:bgPr>
    </p:bg>
    <p:spTree>
      <p:nvGrpSpPr>
        <p:cNvPr id="1" name="Shape 393"/>
        <p:cNvGrpSpPr/>
        <p:nvPr/>
      </p:nvGrpSpPr>
      <p:grpSpPr>
        <a:xfrm>
          <a:off x="0" y="0"/>
          <a:ext cx="0" cy="0"/>
          <a:chOff x="0" y="0"/>
          <a:chExt cx="0" cy="0"/>
        </a:xfrm>
      </p:grpSpPr>
      <p:sp>
        <p:nvSpPr>
          <p:cNvPr id="394" name="Google Shape;394;p39"/>
          <p:cNvSpPr txBox="1">
            <a:spLocks noGrp="1"/>
          </p:cNvSpPr>
          <p:nvPr>
            <p:ph type="body" idx="1"/>
          </p:nvPr>
        </p:nvSpPr>
        <p:spPr>
          <a:xfrm>
            <a:off x="4590510" y="1599642"/>
            <a:ext cx="3978000" cy="1933500"/>
          </a:xfrm>
          <a:prstGeom prst="rect">
            <a:avLst/>
          </a:prstGeom>
          <a:solidFill>
            <a:schemeClr val="accent2"/>
          </a:solidFill>
          <a:ln>
            <a:noFill/>
          </a:ln>
        </p:spPr>
        <p:txBody>
          <a:bodyPr spcFirstLastPara="1" wrap="square" lIns="135000" tIns="135000" rIns="135000" bIns="135000" anchor="t" anchorCtr="0"/>
          <a:lstStyle>
            <a:lvl1pPr marL="0" marR="0" lvl="0" indent="0" algn="l" rtl="0">
              <a:lnSpc>
                <a:spcPct val="100000"/>
              </a:lnSpc>
              <a:spcBef>
                <a:spcPts val="200"/>
              </a:spcBef>
              <a:spcAft>
                <a:spcPts val="600"/>
              </a:spcAft>
              <a:buClr>
                <a:schemeClr val="lt1"/>
              </a:buClr>
              <a:buSzPts val="1400"/>
              <a:buFont typeface="Arial"/>
              <a:buNone/>
              <a:defRPr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95" name="Google Shape;395;p39"/>
          <p:cNvSpPr txBox="1">
            <a:spLocks noGrp="1"/>
          </p:cNvSpPr>
          <p:nvPr>
            <p:ph type="body" idx="2"/>
          </p:nvPr>
        </p:nvSpPr>
        <p:spPr>
          <a:xfrm>
            <a:off x="629841" y="1599642"/>
            <a:ext cx="3907800" cy="1933500"/>
          </a:xfrm>
          <a:prstGeom prst="rect">
            <a:avLst/>
          </a:prstGeom>
          <a:solidFill>
            <a:schemeClr val="accent1"/>
          </a:solidFill>
          <a:ln>
            <a:noFill/>
          </a:ln>
        </p:spPr>
        <p:txBody>
          <a:bodyPr spcFirstLastPara="1" wrap="square" lIns="135000" tIns="135000" rIns="135000" bIns="135000" anchor="t" anchorCtr="0"/>
          <a:lstStyle>
            <a:lvl1pPr marL="0" marR="0" lvl="0" indent="0" algn="l" rtl="0">
              <a:lnSpc>
                <a:spcPct val="100000"/>
              </a:lnSpc>
              <a:spcBef>
                <a:spcPts val="200"/>
              </a:spcBef>
              <a:spcAft>
                <a:spcPts val="600"/>
              </a:spcAft>
              <a:buClr>
                <a:schemeClr val="lt1"/>
              </a:buClr>
              <a:buSzPts val="1400"/>
              <a:buFont typeface="Arial"/>
              <a:buNone/>
              <a:defRPr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9pPr>
          </a:lstStyle>
          <a:p>
            <a:endParaRPr dirty="0"/>
          </a:p>
        </p:txBody>
      </p:sp>
      <p:sp>
        <p:nvSpPr>
          <p:cNvPr id="8" name="Google Shape;51;p6">
            <a:extLst>
              <a:ext uri="{FF2B5EF4-FFF2-40B4-BE49-F238E27FC236}">
                <a16:creationId xmlns:a16="http://schemas.microsoft.com/office/drawing/2014/main" id="{FBE886D5-3217-AF44-A16C-53F791F9E2FC}"/>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 name="Title 1">
            <a:extLst>
              <a:ext uri="{FF2B5EF4-FFF2-40B4-BE49-F238E27FC236}">
                <a16:creationId xmlns:a16="http://schemas.microsoft.com/office/drawing/2014/main" id="{AAB48595-98BE-6E45-9CD6-EA042313F57A}"/>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7" name="Group 6">
            <a:extLst>
              <a:ext uri="{FF2B5EF4-FFF2-40B4-BE49-F238E27FC236}">
                <a16:creationId xmlns:a16="http://schemas.microsoft.com/office/drawing/2014/main" id="{CD25E733-E65A-2744-91E3-531BF994906C}"/>
              </a:ext>
            </a:extLst>
          </p:cNvPr>
          <p:cNvGrpSpPr/>
          <p:nvPr userDrawn="1"/>
        </p:nvGrpSpPr>
        <p:grpSpPr>
          <a:xfrm>
            <a:off x="726966" y="762345"/>
            <a:ext cx="399796" cy="82296"/>
            <a:chOff x="731614" y="3335428"/>
            <a:chExt cx="399796" cy="82296"/>
          </a:xfrm>
          <a:solidFill>
            <a:schemeClr val="accent3"/>
          </a:solidFill>
        </p:grpSpPr>
        <p:sp>
          <p:nvSpPr>
            <p:cNvPr id="11" name="Oval 10">
              <a:extLst>
                <a:ext uri="{FF2B5EF4-FFF2-40B4-BE49-F238E27FC236}">
                  <a16:creationId xmlns:a16="http://schemas.microsoft.com/office/drawing/2014/main" id="{43B33ED1-ED54-064E-BB2F-C824B6B0A396}"/>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7741E4E-09C7-8745-A49C-17B49296F9D5}"/>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120526A-DD84-374C-BDFD-05048C6CB82A}"/>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753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Column Callout with Title" preserve="1" userDrawn="1">
  <p:cSld name="3 Column Callout with Title">
    <p:spTree>
      <p:nvGrpSpPr>
        <p:cNvPr id="1" name="Shape 399"/>
        <p:cNvGrpSpPr/>
        <p:nvPr/>
      </p:nvGrpSpPr>
      <p:grpSpPr>
        <a:xfrm>
          <a:off x="0" y="0"/>
          <a:ext cx="0" cy="0"/>
          <a:chOff x="0" y="0"/>
          <a:chExt cx="0" cy="0"/>
        </a:xfrm>
      </p:grpSpPr>
      <p:sp>
        <p:nvSpPr>
          <p:cNvPr id="400" name="Google Shape;400;p40"/>
          <p:cNvSpPr txBox="1">
            <a:spLocks noGrp="1"/>
          </p:cNvSpPr>
          <p:nvPr>
            <p:ph type="body" idx="1"/>
          </p:nvPr>
        </p:nvSpPr>
        <p:spPr>
          <a:xfrm>
            <a:off x="1685925" y="3028078"/>
            <a:ext cx="1783200" cy="569700"/>
          </a:xfrm>
          <a:prstGeom prst="rect">
            <a:avLst/>
          </a:prstGeom>
          <a:noFill/>
          <a:ln>
            <a:noFill/>
          </a:ln>
        </p:spPr>
        <p:txBody>
          <a:bodyPr spcFirstLastPara="1" wrap="square" lIns="67500" tIns="35100" rIns="67500" bIns="35100"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1" name="Google Shape;401;p40"/>
          <p:cNvSpPr txBox="1">
            <a:spLocks noGrp="1"/>
          </p:cNvSpPr>
          <p:nvPr>
            <p:ph type="body" idx="2"/>
          </p:nvPr>
        </p:nvSpPr>
        <p:spPr>
          <a:xfrm>
            <a:off x="1685925" y="2609170"/>
            <a:ext cx="1783200" cy="308700"/>
          </a:xfrm>
          <a:prstGeom prst="rect">
            <a:avLst/>
          </a:prstGeom>
          <a:solidFill>
            <a:schemeClr val="lt1"/>
          </a:solidFill>
          <a:ln>
            <a:noFill/>
          </a:ln>
        </p:spPr>
        <p:txBody>
          <a:bodyPr spcFirstLastPara="1" wrap="square" lIns="68575" tIns="34275" rIns="68575" bIns="27000" anchor="ctr"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2" name="Google Shape;402;p40"/>
          <p:cNvSpPr txBox="1">
            <a:spLocks noGrp="1"/>
          </p:cNvSpPr>
          <p:nvPr>
            <p:ph type="body" idx="3"/>
          </p:nvPr>
        </p:nvSpPr>
        <p:spPr>
          <a:xfrm>
            <a:off x="3680460" y="3028078"/>
            <a:ext cx="1783200" cy="569700"/>
          </a:xfrm>
          <a:prstGeom prst="rect">
            <a:avLst/>
          </a:prstGeom>
          <a:noFill/>
          <a:ln>
            <a:noFill/>
          </a:ln>
        </p:spPr>
        <p:txBody>
          <a:bodyPr spcFirstLastPara="1" wrap="square" lIns="67500" tIns="35100" rIns="67500" bIns="35100"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3" name="Google Shape;403;p40"/>
          <p:cNvSpPr txBox="1">
            <a:spLocks noGrp="1"/>
          </p:cNvSpPr>
          <p:nvPr>
            <p:ph type="body" idx="4"/>
          </p:nvPr>
        </p:nvSpPr>
        <p:spPr>
          <a:xfrm>
            <a:off x="3680460" y="2609170"/>
            <a:ext cx="1783200" cy="308700"/>
          </a:xfrm>
          <a:prstGeom prst="rect">
            <a:avLst/>
          </a:prstGeom>
          <a:solidFill>
            <a:schemeClr val="lt1"/>
          </a:solidFill>
          <a:ln>
            <a:noFill/>
          </a:ln>
        </p:spPr>
        <p:txBody>
          <a:bodyPr spcFirstLastPara="1" wrap="square" lIns="68575" tIns="34275" rIns="68575" bIns="27000" anchor="ctr"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4" name="Google Shape;404;p40"/>
          <p:cNvSpPr txBox="1">
            <a:spLocks noGrp="1"/>
          </p:cNvSpPr>
          <p:nvPr>
            <p:ph type="body" idx="5"/>
          </p:nvPr>
        </p:nvSpPr>
        <p:spPr>
          <a:xfrm>
            <a:off x="5674995" y="3028078"/>
            <a:ext cx="1783200" cy="569700"/>
          </a:xfrm>
          <a:prstGeom prst="rect">
            <a:avLst/>
          </a:prstGeom>
          <a:noFill/>
          <a:ln>
            <a:noFill/>
          </a:ln>
        </p:spPr>
        <p:txBody>
          <a:bodyPr spcFirstLastPara="1" wrap="square" lIns="67500" tIns="35100" rIns="67500" bIns="35100"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5" name="Google Shape;405;p40"/>
          <p:cNvSpPr txBox="1">
            <a:spLocks noGrp="1"/>
          </p:cNvSpPr>
          <p:nvPr>
            <p:ph type="body" idx="6"/>
          </p:nvPr>
        </p:nvSpPr>
        <p:spPr>
          <a:xfrm>
            <a:off x="5674995" y="2609170"/>
            <a:ext cx="1783200" cy="308700"/>
          </a:xfrm>
          <a:prstGeom prst="rect">
            <a:avLst/>
          </a:prstGeom>
          <a:solidFill>
            <a:schemeClr val="lt1"/>
          </a:solidFill>
          <a:ln>
            <a:noFill/>
          </a:ln>
        </p:spPr>
        <p:txBody>
          <a:bodyPr spcFirstLastPara="1" wrap="square" lIns="68575" tIns="34275" rIns="68575" bIns="27000" anchor="ctr"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6" name="Google Shape;406;p40"/>
          <p:cNvSpPr txBox="1">
            <a:spLocks noGrp="1"/>
          </p:cNvSpPr>
          <p:nvPr>
            <p:ph type="body" idx="7"/>
          </p:nvPr>
        </p:nvSpPr>
        <p:spPr>
          <a:xfrm>
            <a:off x="1685925" y="2031690"/>
            <a:ext cx="5772000" cy="3405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0"/>
              </a:spcAft>
              <a:buClr>
                <a:schemeClr val="accent2"/>
              </a:buClr>
              <a:buSzPts val="1800"/>
              <a:buFont typeface="Arial"/>
              <a:buNone/>
              <a:defRPr sz="1800" b="0" i="0" u="none" strike="noStrike" cap="none">
                <a:solidFill>
                  <a:schemeClr val="accent2"/>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5" name="Google Shape;51;p6">
            <a:extLst>
              <a:ext uri="{FF2B5EF4-FFF2-40B4-BE49-F238E27FC236}">
                <a16:creationId xmlns:a16="http://schemas.microsoft.com/office/drawing/2014/main" id="{B1602420-BD95-3248-9D33-372E83205410}"/>
              </a:ext>
            </a:extLst>
          </p:cNvPr>
          <p:cNvSpPr txBox="1">
            <a:spLocks noGrp="1"/>
          </p:cNvSpPr>
          <p:nvPr>
            <p:ph type="body" idx="10"/>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7" name="Title 1">
            <a:extLst>
              <a:ext uri="{FF2B5EF4-FFF2-40B4-BE49-F238E27FC236}">
                <a16:creationId xmlns:a16="http://schemas.microsoft.com/office/drawing/2014/main" id="{96F09EB6-F5C4-C143-9B30-71571B86DE32}"/>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12" name="Group 11">
            <a:extLst>
              <a:ext uri="{FF2B5EF4-FFF2-40B4-BE49-F238E27FC236}">
                <a16:creationId xmlns:a16="http://schemas.microsoft.com/office/drawing/2014/main" id="{23CA66D8-0FBA-C44E-8B90-8361D01E0CD7}"/>
              </a:ext>
            </a:extLst>
          </p:cNvPr>
          <p:cNvGrpSpPr/>
          <p:nvPr userDrawn="1"/>
        </p:nvGrpSpPr>
        <p:grpSpPr>
          <a:xfrm>
            <a:off x="726966" y="762345"/>
            <a:ext cx="399796" cy="82296"/>
            <a:chOff x="731614" y="3335428"/>
            <a:chExt cx="399796" cy="82296"/>
          </a:xfrm>
          <a:solidFill>
            <a:schemeClr val="accent3"/>
          </a:solidFill>
        </p:grpSpPr>
        <p:sp>
          <p:nvSpPr>
            <p:cNvPr id="13" name="Oval 12">
              <a:extLst>
                <a:ext uri="{FF2B5EF4-FFF2-40B4-BE49-F238E27FC236}">
                  <a16:creationId xmlns:a16="http://schemas.microsoft.com/office/drawing/2014/main" id="{31765CF7-A34F-D943-802C-38B85F9751BB}"/>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4D29F6-9F43-1F48-9A5D-4251B85426B8}"/>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9E8C902-3452-2649-9209-6DF1753D7892}"/>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8272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Column Callout with Image" preserve="1" userDrawn="1">
  <p:cSld name="3 Column Callout with Image">
    <p:spTree>
      <p:nvGrpSpPr>
        <p:cNvPr id="1" name="Shape 413"/>
        <p:cNvGrpSpPr/>
        <p:nvPr/>
      </p:nvGrpSpPr>
      <p:grpSpPr>
        <a:xfrm>
          <a:off x="0" y="0"/>
          <a:ext cx="0" cy="0"/>
          <a:chOff x="0" y="0"/>
          <a:chExt cx="0" cy="0"/>
        </a:xfrm>
      </p:grpSpPr>
      <p:sp>
        <p:nvSpPr>
          <p:cNvPr id="414" name="Google Shape;414;p41"/>
          <p:cNvSpPr>
            <a:spLocks noGrp="1"/>
          </p:cNvSpPr>
          <p:nvPr>
            <p:ph type="pic" idx="2"/>
          </p:nvPr>
        </p:nvSpPr>
        <p:spPr>
          <a:xfrm>
            <a:off x="627726" y="1276611"/>
            <a:ext cx="7887600" cy="21597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5" name="Google Shape;415;p41"/>
          <p:cNvSpPr txBox="1">
            <a:spLocks noGrp="1"/>
          </p:cNvSpPr>
          <p:nvPr>
            <p:ph type="body" idx="1"/>
          </p:nvPr>
        </p:nvSpPr>
        <p:spPr>
          <a:xfrm>
            <a:off x="1478178" y="3587968"/>
            <a:ext cx="1681200" cy="292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6" name="Google Shape;416;p41"/>
          <p:cNvSpPr txBox="1">
            <a:spLocks noGrp="1"/>
          </p:cNvSpPr>
          <p:nvPr>
            <p:ph type="body" idx="3"/>
          </p:nvPr>
        </p:nvSpPr>
        <p:spPr>
          <a:xfrm>
            <a:off x="1478178" y="3880862"/>
            <a:ext cx="1681200" cy="543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7" name="Google Shape;417;p41"/>
          <p:cNvSpPr txBox="1">
            <a:spLocks noGrp="1"/>
          </p:cNvSpPr>
          <p:nvPr>
            <p:ph type="body" idx="4"/>
          </p:nvPr>
        </p:nvSpPr>
        <p:spPr>
          <a:xfrm>
            <a:off x="3821152" y="3587968"/>
            <a:ext cx="1681200" cy="292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8" name="Google Shape;418;p41"/>
          <p:cNvSpPr txBox="1">
            <a:spLocks noGrp="1"/>
          </p:cNvSpPr>
          <p:nvPr>
            <p:ph type="body" idx="5"/>
          </p:nvPr>
        </p:nvSpPr>
        <p:spPr>
          <a:xfrm>
            <a:off x="3821152" y="3880862"/>
            <a:ext cx="1681200" cy="543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9" name="Google Shape;419;p41"/>
          <p:cNvSpPr txBox="1">
            <a:spLocks noGrp="1"/>
          </p:cNvSpPr>
          <p:nvPr>
            <p:ph type="body" idx="6"/>
          </p:nvPr>
        </p:nvSpPr>
        <p:spPr>
          <a:xfrm>
            <a:off x="6164124" y="3587968"/>
            <a:ext cx="1681200" cy="292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20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20" name="Google Shape;420;p41"/>
          <p:cNvSpPr txBox="1">
            <a:spLocks noGrp="1"/>
          </p:cNvSpPr>
          <p:nvPr>
            <p:ph type="body" idx="7"/>
          </p:nvPr>
        </p:nvSpPr>
        <p:spPr>
          <a:xfrm>
            <a:off x="6164124" y="3880862"/>
            <a:ext cx="1681200" cy="543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 name="Google Shape;51;p6">
            <a:extLst>
              <a:ext uri="{FF2B5EF4-FFF2-40B4-BE49-F238E27FC236}">
                <a16:creationId xmlns:a16="http://schemas.microsoft.com/office/drawing/2014/main" id="{9B6098AD-A506-FA42-990E-B81BA92638E7}"/>
              </a:ext>
            </a:extLst>
          </p:cNvPr>
          <p:cNvSpPr txBox="1">
            <a:spLocks noGrp="1"/>
          </p:cNvSpPr>
          <p:nvPr>
            <p:ph type="body" idx="10"/>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4" name="Title 1">
            <a:extLst>
              <a:ext uri="{FF2B5EF4-FFF2-40B4-BE49-F238E27FC236}">
                <a16:creationId xmlns:a16="http://schemas.microsoft.com/office/drawing/2014/main" id="{A9A0C37C-DBCB-BA4F-8FAD-17BE2145A1F2}"/>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15" name="Group 14">
            <a:extLst>
              <a:ext uri="{FF2B5EF4-FFF2-40B4-BE49-F238E27FC236}">
                <a16:creationId xmlns:a16="http://schemas.microsoft.com/office/drawing/2014/main" id="{B779B026-ABB8-8C41-A9DC-A9CBE116FAD3}"/>
              </a:ext>
            </a:extLst>
          </p:cNvPr>
          <p:cNvGrpSpPr/>
          <p:nvPr userDrawn="1"/>
        </p:nvGrpSpPr>
        <p:grpSpPr>
          <a:xfrm>
            <a:off x="726966" y="762345"/>
            <a:ext cx="399796" cy="82296"/>
            <a:chOff x="731614" y="3335428"/>
            <a:chExt cx="399796" cy="82296"/>
          </a:xfrm>
          <a:solidFill>
            <a:schemeClr val="accent3"/>
          </a:solidFill>
        </p:grpSpPr>
        <p:sp>
          <p:nvSpPr>
            <p:cNvPr id="16" name="Oval 15">
              <a:extLst>
                <a:ext uri="{FF2B5EF4-FFF2-40B4-BE49-F238E27FC236}">
                  <a16:creationId xmlns:a16="http://schemas.microsoft.com/office/drawing/2014/main" id="{59907FDB-13FF-FC43-883C-C653748D7892}"/>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A5FD6E-E16B-3048-AB6D-67FA767CEC2C}"/>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5819D7-546F-FF48-B32F-D40963C1FAC0}"/>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2195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fographic/Icon" preserve="1" userDrawn="1">
  <p:cSld name="Infographic/Icon">
    <p:spTree>
      <p:nvGrpSpPr>
        <p:cNvPr id="1" name="Shape 488"/>
        <p:cNvGrpSpPr/>
        <p:nvPr/>
      </p:nvGrpSpPr>
      <p:grpSpPr>
        <a:xfrm>
          <a:off x="0" y="0"/>
          <a:ext cx="0" cy="0"/>
          <a:chOff x="0" y="0"/>
          <a:chExt cx="0" cy="0"/>
        </a:xfrm>
      </p:grpSpPr>
      <p:sp>
        <p:nvSpPr>
          <p:cNvPr id="489" name="Google Shape;489;p43"/>
          <p:cNvSpPr txBox="1">
            <a:spLocks noGrp="1"/>
          </p:cNvSpPr>
          <p:nvPr>
            <p:ph type="body" idx="1"/>
          </p:nvPr>
        </p:nvSpPr>
        <p:spPr>
          <a:xfrm>
            <a:off x="628651" y="2193708"/>
            <a:ext cx="1230000" cy="740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0" name="Google Shape;490;p43"/>
          <p:cNvSpPr txBox="1">
            <a:spLocks noGrp="1"/>
          </p:cNvSpPr>
          <p:nvPr>
            <p:ph type="body" idx="2"/>
          </p:nvPr>
        </p:nvSpPr>
        <p:spPr>
          <a:xfrm>
            <a:off x="628650" y="2919064"/>
            <a:ext cx="1230000" cy="2280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600"/>
              </a:spcAft>
              <a:buClr>
                <a:schemeClr val="dk1"/>
              </a:buClr>
              <a:buSzPts val="14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9pPr>
          </a:lstStyle>
          <a:p>
            <a:endParaRPr dirty="0"/>
          </a:p>
        </p:txBody>
      </p:sp>
      <p:sp>
        <p:nvSpPr>
          <p:cNvPr id="491" name="Google Shape;491;p43"/>
          <p:cNvSpPr txBox="1">
            <a:spLocks noGrp="1"/>
          </p:cNvSpPr>
          <p:nvPr>
            <p:ph type="body" idx="3"/>
          </p:nvPr>
        </p:nvSpPr>
        <p:spPr>
          <a:xfrm>
            <a:off x="1959978" y="2193708"/>
            <a:ext cx="1230000" cy="740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2" name="Google Shape;492;p43"/>
          <p:cNvSpPr txBox="1">
            <a:spLocks noGrp="1"/>
          </p:cNvSpPr>
          <p:nvPr>
            <p:ph type="body" idx="4"/>
          </p:nvPr>
        </p:nvSpPr>
        <p:spPr>
          <a:xfrm>
            <a:off x="1959977" y="2919064"/>
            <a:ext cx="1230000" cy="2280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60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3" name="Google Shape;493;p43"/>
          <p:cNvSpPr txBox="1">
            <a:spLocks noGrp="1"/>
          </p:cNvSpPr>
          <p:nvPr>
            <p:ph type="body" idx="5"/>
          </p:nvPr>
        </p:nvSpPr>
        <p:spPr>
          <a:xfrm>
            <a:off x="3291305" y="2193708"/>
            <a:ext cx="1230000" cy="740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4" name="Google Shape;494;p43"/>
          <p:cNvSpPr txBox="1">
            <a:spLocks noGrp="1"/>
          </p:cNvSpPr>
          <p:nvPr>
            <p:ph type="body" idx="6"/>
          </p:nvPr>
        </p:nvSpPr>
        <p:spPr>
          <a:xfrm>
            <a:off x="3291304" y="2919064"/>
            <a:ext cx="1230000" cy="2280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600"/>
              </a:spcAft>
              <a:buClr>
                <a:schemeClr val="dk1"/>
              </a:buClr>
              <a:buSzPts val="1400"/>
              <a:buFont typeface="Proxima Nova"/>
              <a:buNone/>
              <a:defRPr sz="1100" b="0" i="0" u="none" strike="noStrike" cap="none">
                <a:solidFill>
                  <a:schemeClr val="dk1"/>
                </a:solidFill>
                <a:latin typeface="Open Sans" panose="020B0606030504020204" pitchFamily="34" charset="0"/>
              </a:defRPr>
            </a:lvl1pPr>
            <a:lvl2pPr marL="914400" marR="0" lvl="1"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2pPr>
            <a:lvl3pPr marL="1371600" marR="0" lvl="2"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3pPr>
            <a:lvl4pPr marL="1828800" marR="0" lvl="3"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4pPr>
            <a:lvl5pPr marL="2286000" marR="0" lvl="4"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9pPr>
          </a:lstStyle>
          <a:p>
            <a:endParaRPr dirty="0"/>
          </a:p>
        </p:txBody>
      </p:sp>
      <p:sp>
        <p:nvSpPr>
          <p:cNvPr id="495" name="Google Shape;495;p43"/>
          <p:cNvSpPr txBox="1">
            <a:spLocks noGrp="1"/>
          </p:cNvSpPr>
          <p:nvPr>
            <p:ph type="body" idx="7"/>
          </p:nvPr>
        </p:nvSpPr>
        <p:spPr>
          <a:xfrm>
            <a:off x="5953960" y="2193708"/>
            <a:ext cx="1230000" cy="740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6" name="Google Shape;496;p43"/>
          <p:cNvSpPr txBox="1">
            <a:spLocks noGrp="1"/>
          </p:cNvSpPr>
          <p:nvPr>
            <p:ph type="body" idx="8"/>
          </p:nvPr>
        </p:nvSpPr>
        <p:spPr>
          <a:xfrm>
            <a:off x="5953959" y="2919064"/>
            <a:ext cx="1230000" cy="2280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60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7" name="Google Shape;497;p43"/>
          <p:cNvSpPr txBox="1">
            <a:spLocks noGrp="1"/>
          </p:cNvSpPr>
          <p:nvPr>
            <p:ph type="body" idx="9"/>
          </p:nvPr>
        </p:nvSpPr>
        <p:spPr>
          <a:xfrm>
            <a:off x="4622633" y="2193708"/>
            <a:ext cx="1230000" cy="740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8" name="Google Shape;498;p43"/>
          <p:cNvSpPr txBox="1">
            <a:spLocks noGrp="1"/>
          </p:cNvSpPr>
          <p:nvPr>
            <p:ph type="body" idx="13"/>
          </p:nvPr>
        </p:nvSpPr>
        <p:spPr>
          <a:xfrm>
            <a:off x="4622632" y="2919064"/>
            <a:ext cx="1230000" cy="2280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60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9" name="Google Shape;499;p43"/>
          <p:cNvSpPr txBox="1">
            <a:spLocks noGrp="1"/>
          </p:cNvSpPr>
          <p:nvPr>
            <p:ph type="body" idx="14"/>
          </p:nvPr>
        </p:nvSpPr>
        <p:spPr>
          <a:xfrm>
            <a:off x="7285288" y="2193708"/>
            <a:ext cx="1230000" cy="740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00" name="Google Shape;500;p43"/>
          <p:cNvSpPr txBox="1">
            <a:spLocks noGrp="1"/>
          </p:cNvSpPr>
          <p:nvPr>
            <p:ph type="body" idx="15"/>
          </p:nvPr>
        </p:nvSpPr>
        <p:spPr>
          <a:xfrm>
            <a:off x="7285288" y="2919064"/>
            <a:ext cx="1230000" cy="228000"/>
          </a:xfrm>
          <a:prstGeom prst="rect">
            <a:avLst/>
          </a:prstGeom>
          <a:noFill/>
          <a:ln>
            <a:noFill/>
          </a:ln>
        </p:spPr>
        <p:txBody>
          <a:bodyPr spcFirstLastPara="1" wrap="square" lIns="68575" tIns="34275" rIns="68575" bIns="34275" anchor="ctr" anchorCtr="0"/>
          <a:lstStyle>
            <a:lvl1pPr marL="0" marR="0" lvl="0" indent="0" algn="ctr" rtl="0">
              <a:lnSpc>
                <a:spcPct val="100000"/>
              </a:lnSpc>
              <a:spcBef>
                <a:spcPts val="200"/>
              </a:spcBef>
              <a:spcAft>
                <a:spcPts val="600"/>
              </a:spcAft>
              <a:buClr>
                <a:schemeClr val="dk1"/>
              </a:buClr>
              <a:buSzPts val="1400"/>
              <a:buFont typeface="Proxima Nova"/>
              <a:buNone/>
              <a:defRPr sz="1100" b="0" i="0" u="none" strike="noStrike" cap="none">
                <a:solidFill>
                  <a:schemeClr val="dk1"/>
                </a:solidFill>
                <a:latin typeface="Open Sans" panose="020B0606030504020204" pitchFamily="34" charset="0"/>
              </a:defRPr>
            </a:lvl1pPr>
            <a:lvl2pPr marL="914400" marR="0" lvl="1"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2pPr>
            <a:lvl3pPr marL="1371600" marR="0" lvl="2"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3pPr>
            <a:lvl4pPr marL="1828800" marR="0" lvl="3"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4pPr>
            <a:lvl5pPr marL="2286000" marR="0" lvl="4" indent="-317500" algn="l" rtl="0">
              <a:lnSpc>
                <a:spcPct val="100000"/>
              </a:lnSpc>
              <a:spcBef>
                <a:spcPts val="400"/>
              </a:spcBef>
              <a:spcAft>
                <a:spcPts val="0"/>
              </a:spcAft>
              <a:buClr>
                <a:schemeClr val="dk1"/>
              </a:buClr>
              <a:buSzPts val="1400"/>
              <a:buFont typeface="Proxima Nova"/>
              <a:buChar char="•"/>
              <a:defRPr sz="1400"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6pPr>
            <a:lvl7pPr marL="3200400" marR="0" lvl="6"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7pPr>
            <a:lvl8pPr marL="3657600" marR="0" lvl="7"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8pPr>
            <a:lvl9pPr marL="4114800" marR="0" lvl="8" indent="-317500" algn="l" rtl="0">
              <a:lnSpc>
                <a:spcPct val="90000"/>
              </a:lnSpc>
              <a:spcBef>
                <a:spcPts val="400"/>
              </a:spcBef>
              <a:spcAft>
                <a:spcPts val="0"/>
              </a:spcAft>
              <a:buClr>
                <a:schemeClr val="dk1"/>
              </a:buClr>
              <a:buSzPts val="1400"/>
              <a:buFont typeface="Proxima Nova"/>
              <a:buChar char="•"/>
              <a:defRPr i="0" u="none" strike="noStrike" cap="none">
                <a:solidFill>
                  <a:schemeClr val="dk1"/>
                </a:solidFill>
                <a:latin typeface="Proxima Nova"/>
                <a:ea typeface="Proxima Nova"/>
                <a:cs typeface="Proxima Nova"/>
                <a:sym typeface="Proxima Nova"/>
              </a:defRPr>
            </a:lvl9pPr>
          </a:lstStyle>
          <a:p>
            <a:endParaRPr dirty="0"/>
          </a:p>
        </p:txBody>
      </p:sp>
      <p:sp>
        <p:nvSpPr>
          <p:cNvPr id="17" name="Google Shape;51;p6">
            <a:extLst>
              <a:ext uri="{FF2B5EF4-FFF2-40B4-BE49-F238E27FC236}">
                <a16:creationId xmlns:a16="http://schemas.microsoft.com/office/drawing/2014/main" id="{C203FE2A-CFA2-1A48-901E-39F1DBAFB2D9}"/>
              </a:ext>
            </a:extLst>
          </p:cNvPr>
          <p:cNvSpPr txBox="1">
            <a:spLocks noGrp="1"/>
          </p:cNvSpPr>
          <p:nvPr>
            <p:ph type="body" idx="16"/>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9" name="Title 1">
            <a:extLst>
              <a:ext uri="{FF2B5EF4-FFF2-40B4-BE49-F238E27FC236}">
                <a16:creationId xmlns:a16="http://schemas.microsoft.com/office/drawing/2014/main" id="{B5AF7BCB-841C-DB40-8F1F-5E3D50768533}"/>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20" name="Group 19">
            <a:extLst>
              <a:ext uri="{FF2B5EF4-FFF2-40B4-BE49-F238E27FC236}">
                <a16:creationId xmlns:a16="http://schemas.microsoft.com/office/drawing/2014/main" id="{6C571A11-F5B6-774A-985D-1482C6DB8D9A}"/>
              </a:ext>
            </a:extLst>
          </p:cNvPr>
          <p:cNvGrpSpPr/>
          <p:nvPr userDrawn="1"/>
        </p:nvGrpSpPr>
        <p:grpSpPr>
          <a:xfrm>
            <a:off x="726966" y="762345"/>
            <a:ext cx="399796" cy="82296"/>
            <a:chOff x="731614" y="3335428"/>
            <a:chExt cx="399796" cy="82296"/>
          </a:xfrm>
          <a:solidFill>
            <a:schemeClr val="accent3"/>
          </a:solidFill>
        </p:grpSpPr>
        <p:sp>
          <p:nvSpPr>
            <p:cNvPr id="21" name="Oval 20">
              <a:extLst>
                <a:ext uri="{FF2B5EF4-FFF2-40B4-BE49-F238E27FC236}">
                  <a16:creationId xmlns:a16="http://schemas.microsoft.com/office/drawing/2014/main" id="{731EEF12-701C-E542-81CE-9C7B426F18CC}"/>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78C1361-3AE0-0F45-9DAD-DB13FB7D689A}"/>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47B08E-1BB6-3741-8DC6-CA0CF1449723}"/>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102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Infographic/Icon 2" preserve="1" userDrawn="1">
  <p:cSld name="Infographic/Icon 2">
    <p:spTree>
      <p:nvGrpSpPr>
        <p:cNvPr id="1" name="Shape 118"/>
        <p:cNvGrpSpPr/>
        <p:nvPr/>
      </p:nvGrpSpPr>
      <p:grpSpPr>
        <a:xfrm>
          <a:off x="0" y="0"/>
          <a:ext cx="0" cy="0"/>
          <a:chOff x="0" y="0"/>
          <a:chExt cx="0" cy="0"/>
        </a:xfrm>
      </p:grpSpPr>
      <p:sp>
        <p:nvSpPr>
          <p:cNvPr id="119" name="Google Shape;119;p11"/>
          <p:cNvSpPr>
            <a:spLocks noGrp="1"/>
          </p:cNvSpPr>
          <p:nvPr>
            <p:ph type="pic" idx="2"/>
          </p:nvPr>
        </p:nvSpPr>
        <p:spPr>
          <a:xfrm>
            <a:off x="628650" y="1335882"/>
            <a:ext cx="2462100" cy="13929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0" name="Google Shape;120;p11"/>
          <p:cNvSpPr>
            <a:spLocks noGrp="1"/>
          </p:cNvSpPr>
          <p:nvPr>
            <p:ph type="pic" idx="3"/>
          </p:nvPr>
        </p:nvSpPr>
        <p:spPr>
          <a:xfrm>
            <a:off x="3340894" y="1335882"/>
            <a:ext cx="2462100" cy="13929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1" name="Google Shape;121;p11"/>
          <p:cNvSpPr>
            <a:spLocks noGrp="1"/>
          </p:cNvSpPr>
          <p:nvPr>
            <p:ph type="pic" idx="4"/>
          </p:nvPr>
        </p:nvSpPr>
        <p:spPr>
          <a:xfrm>
            <a:off x="6053138" y="1335882"/>
            <a:ext cx="2462100" cy="13929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2" name="Google Shape;122;p11"/>
          <p:cNvSpPr>
            <a:spLocks noGrp="1"/>
          </p:cNvSpPr>
          <p:nvPr>
            <p:ph type="pic" idx="5"/>
          </p:nvPr>
        </p:nvSpPr>
        <p:spPr>
          <a:xfrm>
            <a:off x="628650" y="2993233"/>
            <a:ext cx="2462100" cy="13929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3" name="Google Shape;123;p11"/>
          <p:cNvSpPr>
            <a:spLocks noGrp="1"/>
          </p:cNvSpPr>
          <p:nvPr>
            <p:ph type="pic" idx="6"/>
          </p:nvPr>
        </p:nvSpPr>
        <p:spPr>
          <a:xfrm>
            <a:off x="3340894" y="2993233"/>
            <a:ext cx="2462100" cy="13929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4" name="Google Shape;124;p11"/>
          <p:cNvSpPr>
            <a:spLocks noGrp="1"/>
          </p:cNvSpPr>
          <p:nvPr>
            <p:ph type="pic" idx="7"/>
          </p:nvPr>
        </p:nvSpPr>
        <p:spPr>
          <a:xfrm>
            <a:off x="6053138" y="2993233"/>
            <a:ext cx="2462100" cy="13929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1" name="Google Shape;51;p6">
            <a:extLst>
              <a:ext uri="{FF2B5EF4-FFF2-40B4-BE49-F238E27FC236}">
                <a16:creationId xmlns:a16="http://schemas.microsoft.com/office/drawing/2014/main" id="{EAA818D8-B519-9148-9293-30C73C78926A}"/>
              </a:ext>
            </a:extLst>
          </p:cNvPr>
          <p:cNvSpPr txBox="1">
            <a:spLocks noGrp="1"/>
          </p:cNvSpPr>
          <p:nvPr>
            <p:ph type="body" idx="10"/>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 name="Title 1">
            <a:extLst>
              <a:ext uri="{FF2B5EF4-FFF2-40B4-BE49-F238E27FC236}">
                <a16:creationId xmlns:a16="http://schemas.microsoft.com/office/drawing/2014/main" id="{AB514038-18CB-8642-97D2-20D45E7744F1}"/>
              </a:ext>
            </a:extLst>
          </p:cNvPr>
          <p:cNvSpPr>
            <a:spLocks noGrp="1"/>
          </p:cNvSpPr>
          <p:nvPr>
            <p:ph type="title"/>
          </p:nvPr>
        </p:nvSpPr>
        <p:spPr>
          <a:xfrm>
            <a:off x="628650" y="344310"/>
            <a:ext cx="7886700" cy="320040"/>
          </a:xfrm>
        </p:spPr>
        <p:txBody>
          <a:bodyPr/>
          <a:lstStyle/>
          <a:p>
            <a:r>
              <a:rPr lang="en-US"/>
              <a:t>Click to edit Master title style</a:t>
            </a:r>
          </a:p>
        </p:txBody>
      </p:sp>
      <p:pic>
        <p:nvPicPr>
          <p:cNvPr id="20" name="Picture 19">
            <a:extLst>
              <a:ext uri="{FF2B5EF4-FFF2-40B4-BE49-F238E27FC236}">
                <a16:creationId xmlns:a16="http://schemas.microsoft.com/office/drawing/2014/main" id="{628F11E0-65D2-6647-9B6E-B637D27548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grpSp>
        <p:nvGrpSpPr>
          <p:cNvPr id="14" name="Group 13">
            <a:extLst>
              <a:ext uri="{FF2B5EF4-FFF2-40B4-BE49-F238E27FC236}">
                <a16:creationId xmlns:a16="http://schemas.microsoft.com/office/drawing/2014/main" id="{AAC335E4-4A38-AD45-8256-E96FC80058B9}"/>
              </a:ext>
            </a:extLst>
          </p:cNvPr>
          <p:cNvGrpSpPr/>
          <p:nvPr userDrawn="1"/>
        </p:nvGrpSpPr>
        <p:grpSpPr>
          <a:xfrm>
            <a:off x="726966" y="762345"/>
            <a:ext cx="399796" cy="82296"/>
            <a:chOff x="731614" y="3335428"/>
            <a:chExt cx="399796" cy="82296"/>
          </a:xfrm>
          <a:solidFill>
            <a:schemeClr val="accent3"/>
          </a:solidFill>
        </p:grpSpPr>
        <p:sp>
          <p:nvSpPr>
            <p:cNvPr id="15" name="Oval 14">
              <a:extLst>
                <a:ext uri="{FF2B5EF4-FFF2-40B4-BE49-F238E27FC236}">
                  <a16:creationId xmlns:a16="http://schemas.microsoft.com/office/drawing/2014/main" id="{5F942BEE-EF62-BF4E-A609-F6074CB17FF4}"/>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A78672-6BA4-7249-AF37-E918031FBE7D}"/>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C174FA-5CD9-894A-9919-4E7E7CFD776B}"/>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528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Slide 3" preserve="1" userDrawn="1">
  <p:cSld name="Divider Slide 3">
    <p:bg>
      <p:bgPr>
        <a:solidFill>
          <a:schemeClr val="accent1"/>
        </a:solidFill>
        <a:effectLst/>
      </p:bgPr>
    </p:bg>
    <p:spTree>
      <p:nvGrpSpPr>
        <p:cNvPr id="1" name="Shape 387"/>
        <p:cNvGrpSpPr/>
        <p:nvPr/>
      </p:nvGrpSpPr>
      <p:grpSpPr>
        <a:xfrm>
          <a:off x="0" y="0"/>
          <a:ext cx="0" cy="0"/>
          <a:chOff x="0" y="0"/>
          <a:chExt cx="0" cy="0"/>
        </a:xfrm>
      </p:grpSpPr>
      <p:pic>
        <p:nvPicPr>
          <p:cNvPr id="29" name="Google Shape;23;p3">
            <a:extLst>
              <a:ext uri="{FF2B5EF4-FFF2-40B4-BE49-F238E27FC236}">
                <a16:creationId xmlns:a16="http://schemas.microsoft.com/office/drawing/2014/main" id="{407F976E-DA95-DF43-A52F-755559EF569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29909" y="0"/>
            <a:ext cx="2814092" cy="5143500"/>
          </a:xfrm>
          <a:prstGeom prst="rect">
            <a:avLst/>
          </a:prstGeom>
          <a:noFill/>
          <a:ln>
            <a:noFill/>
          </a:ln>
        </p:spPr>
      </p:pic>
      <p:sp>
        <p:nvSpPr>
          <p:cNvPr id="6" name="Google Shape;162;p16">
            <a:extLst>
              <a:ext uri="{FF2B5EF4-FFF2-40B4-BE49-F238E27FC236}">
                <a16:creationId xmlns:a16="http://schemas.microsoft.com/office/drawing/2014/main" id="{A6FFC241-61A5-0847-8EDB-1B2D8DBD70F0}"/>
              </a:ext>
            </a:extLst>
          </p:cNvPr>
          <p:cNvSpPr txBox="1">
            <a:spLocks noGrp="1"/>
          </p:cNvSpPr>
          <p:nvPr>
            <p:ph type="ctrTitle"/>
          </p:nvPr>
        </p:nvSpPr>
        <p:spPr>
          <a:xfrm>
            <a:off x="1628673" y="1596327"/>
            <a:ext cx="5886600" cy="6786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lt1"/>
              </a:buClr>
              <a:buSzPts val="3600"/>
              <a:buFont typeface="Roboto Condensed"/>
              <a:buNone/>
              <a:defRPr sz="3600" b="0" i="0" u="none" strike="noStrike" cap="none">
                <a:solidFill>
                  <a:schemeClr val="bg1"/>
                </a:solidFill>
                <a:effectLst/>
                <a:latin typeface="Oswald" pitchFamily="2" charset="77"/>
                <a:ea typeface="Roboto Condensed"/>
                <a:cs typeface="Oswald" pitchFamily="2" charset="77"/>
                <a:sym typeface="Roboto Condense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7" name="Google Shape;163;p16">
            <a:extLst>
              <a:ext uri="{FF2B5EF4-FFF2-40B4-BE49-F238E27FC236}">
                <a16:creationId xmlns:a16="http://schemas.microsoft.com/office/drawing/2014/main" id="{5072A847-6309-AC4D-93A1-B333483B2F4D}"/>
              </a:ext>
            </a:extLst>
          </p:cNvPr>
          <p:cNvSpPr txBox="1">
            <a:spLocks noGrp="1"/>
          </p:cNvSpPr>
          <p:nvPr>
            <p:ph type="subTitle" idx="1"/>
          </p:nvPr>
        </p:nvSpPr>
        <p:spPr>
          <a:xfrm>
            <a:off x="1655676" y="2566316"/>
            <a:ext cx="5886600" cy="3072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Oswald" pitchFamily="2" charset="77"/>
                <a:ea typeface="Roboto Condensed"/>
                <a:cs typeface="Oswald" pitchFamily="2" charset="77"/>
                <a:sym typeface="Roboto Condensed"/>
              </a:defRPr>
            </a:lvl1pPr>
            <a:lvl2pPr marR="0" lvl="1" algn="ctr" rtl="0">
              <a:lnSpc>
                <a:spcPct val="100000"/>
              </a:lnSpc>
              <a:spcBef>
                <a:spcPts val="400"/>
              </a:spcBef>
              <a:spcAft>
                <a:spcPts val="0"/>
              </a:spcAft>
              <a:buClr>
                <a:schemeClr val="dk1"/>
              </a:buClr>
              <a:buSzPts val="1500"/>
              <a:buFont typeface="Arial"/>
              <a:buNone/>
              <a:defRPr sz="1500" b="0" i="0" u="none" strike="noStrike" cap="none">
                <a:solidFill>
                  <a:schemeClr val="dk1"/>
                </a:solidFill>
                <a:latin typeface="Proxima Nova"/>
                <a:ea typeface="Proxima Nova"/>
                <a:cs typeface="Proxima Nova"/>
                <a:sym typeface="Proxima Nova"/>
              </a:defRPr>
            </a:lvl2pPr>
            <a:lvl3pPr marR="0" lvl="2" algn="ctr"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3pPr>
            <a:lvl4pPr marR="0" lvl="3"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4pPr>
            <a:lvl5pPr marR="0" lvl="4"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dirty="0"/>
          </a:p>
        </p:txBody>
      </p:sp>
      <p:pic>
        <p:nvPicPr>
          <p:cNvPr id="9" name="Google Shape;165;p16">
            <a:extLst>
              <a:ext uri="{FF2B5EF4-FFF2-40B4-BE49-F238E27FC236}">
                <a16:creationId xmlns:a16="http://schemas.microsoft.com/office/drawing/2014/main" id="{0830EDE7-1C25-7449-B587-D3E9EDFFE90A}"/>
              </a:ext>
            </a:extLst>
          </p:cNvPr>
          <p:cNvPicPr preferRelativeResize="0"/>
          <p:nvPr userDrawn="1"/>
        </p:nvPicPr>
        <p:blipFill>
          <a:blip r:embed="rId3" cstate="screen">
            <a:extLst>
              <a:ext uri="{28A0092B-C50C-407E-A947-70E740481C1C}">
                <a14:useLocalDpi xmlns:a14="http://schemas.microsoft.com/office/drawing/2010/main"/>
              </a:ext>
            </a:extLst>
          </a:blip>
          <a:stretch>
            <a:fillRect/>
          </a:stretch>
        </p:blipFill>
        <p:spPr>
          <a:xfrm>
            <a:off x="4314824" y="1018490"/>
            <a:ext cx="514352" cy="485237"/>
          </a:xfrm>
          <a:prstGeom prst="rect">
            <a:avLst/>
          </a:prstGeom>
          <a:noFill/>
          <a:ln>
            <a:noFill/>
          </a:ln>
        </p:spPr>
      </p:pic>
      <p:pic>
        <p:nvPicPr>
          <p:cNvPr id="14" name="Picture 13">
            <a:extLst>
              <a:ext uri="{FF2B5EF4-FFF2-40B4-BE49-F238E27FC236}">
                <a16:creationId xmlns:a16="http://schemas.microsoft.com/office/drawing/2014/main" id="{BCFCE5AF-405D-0C47-B809-2B76C89F8B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grpSp>
        <p:nvGrpSpPr>
          <p:cNvPr id="8" name="Group 7">
            <a:extLst>
              <a:ext uri="{FF2B5EF4-FFF2-40B4-BE49-F238E27FC236}">
                <a16:creationId xmlns:a16="http://schemas.microsoft.com/office/drawing/2014/main" id="{2D7C1E85-E032-2440-AE92-BEF22E5D4F59}"/>
              </a:ext>
            </a:extLst>
          </p:cNvPr>
          <p:cNvGrpSpPr/>
          <p:nvPr userDrawn="1"/>
        </p:nvGrpSpPr>
        <p:grpSpPr>
          <a:xfrm>
            <a:off x="4372075" y="2357796"/>
            <a:ext cx="399796" cy="82296"/>
            <a:chOff x="731614" y="3335428"/>
            <a:chExt cx="399796" cy="82296"/>
          </a:xfrm>
          <a:solidFill>
            <a:schemeClr val="accent3"/>
          </a:solidFill>
        </p:grpSpPr>
        <p:sp>
          <p:nvSpPr>
            <p:cNvPr id="10" name="Oval 9">
              <a:extLst>
                <a:ext uri="{FF2B5EF4-FFF2-40B4-BE49-F238E27FC236}">
                  <a16:creationId xmlns:a16="http://schemas.microsoft.com/office/drawing/2014/main" id="{70163B14-30C2-004C-9D5F-223469684DB3}"/>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677B69-8B1B-254F-987E-C274131C0607}"/>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962585-9608-BF4E-BF79-970BBBD7C21D}"/>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701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Infographic/Icon 3" preserve="1" userDrawn="1">
  <p:cSld name="Infographic/Icon 3">
    <p:spTree>
      <p:nvGrpSpPr>
        <p:cNvPr id="1" name="Shape 128"/>
        <p:cNvGrpSpPr/>
        <p:nvPr/>
      </p:nvGrpSpPr>
      <p:grpSpPr>
        <a:xfrm>
          <a:off x="0" y="0"/>
          <a:ext cx="0" cy="0"/>
          <a:chOff x="0" y="0"/>
          <a:chExt cx="0" cy="0"/>
        </a:xfrm>
      </p:grpSpPr>
      <p:sp>
        <p:nvSpPr>
          <p:cNvPr id="129" name="Google Shape;129;p12"/>
          <p:cNvSpPr>
            <a:spLocks noGrp="1"/>
          </p:cNvSpPr>
          <p:nvPr>
            <p:ph type="pic" idx="2"/>
          </p:nvPr>
        </p:nvSpPr>
        <p:spPr>
          <a:xfrm>
            <a:off x="628650" y="1335881"/>
            <a:ext cx="1635900" cy="15858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0" name="Google Shape;130;p12"/>
          <p:cNvSpPr>
            <a:spLocks noGrp="1"/>
          </p:cNvSpPr>
          <p:nvPr>
            <p:ph type="pic" idx="3"/>
          </p:nvPr>
        </p:nvSpPr>
        <p:spPr>
          <a:xfrm>
            <a:off x="5750719" y="1335882"/>
            <a:ext cx="2764500" cy="15858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1" name="Google Shape;131;p12"/>
          <p:cNvSpPr>
            <a:spLocks noGrp="1"/>
          </p:cNvSpPr>
          <p:nvPr>
            <p:ph type="pic" idx="4"/>
          </p:nvPr>
        </p:nvSpPr>
        <p:spPr>
          <a:xfrm>
            <a:off x="628650" y="2993232"/>
            <a:ext cx="3343200" cy="16215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2" name="Google Shape;132;p12"/>
          <p:cNvSpPr>
            <a:spLocks noGrp="1"/>
          </p:cNvSpPr>
          <p:nvPr>
            <p:ph type="pic" idx="5"/>
          </p:nvPr>
        </p:nvSpPr>
        <p:spPr>
          <a:xfrm>
            <a:off x="5750719" y="2993232"/>
            <a:ext cx="2764500" cy="16215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3" name="Google Shape;133;p12"/>
          <p:cNvSpPr>
            <a:spLocks noGrp="1"/>
          </p:cNvSpPr>
          <p:nvPr>
            <p:ph type="pic" idx="6"/>
          </p:nvPr>
        </p:nvSpPr>
        <p:spPr>
          <a:xfrm>
            <a:off x="2336006" y="1335881"/>
            <a:ext cx="1635900" cy="15858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4" name="Google Shape;134;p12"/>
          <p:cNvSpPr>
            <a:spLocks noGrp="1"/>
          </p:cNvSpPr>
          <p:nvPr>
            <p:ph type="pic" idx="7"/>
          </p:nvPr>
        </p:nvSpPr>
        <p:spPr>
          <a:xfrm>
            <a:off x="4043363" y="1335881"/>
            <a:ext cx="1635900" cy="9072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5" name="Google Shape;135;p12"/>
          <p:cNvSpPr>
            <a:spLocks noGrp="1"/>
          </p:cNvSpPr>
          <p:nvPr>
            <p:ph type="pic" idx="8"/>
          </p:nvPr>
        </p:nvSpPr>
        <p:spPr>
          <a:xfrm>
            <a:off x="4043363" y="2314575"/>
            <a:ext cx="1635900" cy="2300400"/>
          </a:xfrm>
          <a:prstGeom prst="rect">
            <a:avLst/>
          </a:prstGeom>
          <a:noFill/>
          <a:ln w="9525" cap="flat" cmpd="sng">
            <a:solidFill>
              <a:srgbClr val="D8D8D8"/>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2" name="Google Shape;51;p6">
            <a:extLst>
              <a:ext uri="{FF2B5EF4-FFF2-40B4-BE49-F238E27FC236}">
                <a16:creationId xmlns:a16="http://schemas.microsoft.com/office/drawing/2014/main" id="{1257A87F-FBB6-D34F-8E47-B44FCB6DCC4F}"/>
              </a:ext>
            </a:extLst>
          </p:cNvPr>
          <p:cNvSpPr txBox="1">
            <a:spLocks noGrp="1"/>
          </p:cNvSpPr>
          <p:nvPr>
            <p:ph type="body" idx="10"/>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4" name="Title 1">
            <a:extLst>
              <a:ext uri="{FF2B5EF4-FFF2-40B4-BE49-F238E27FC236}">
                <a16:creationId xmlns:a16="http://schemas.microsoft.com/office/drawing/2014/main" id="{ADEE452D-CCF4-F043-A438-97720E210347}"/>
              </a:ext>
            </a:extLst>
          </p:cNvPr>
          <p:cNvSpPr>
            <a:spLocks noGrp="1"/>
          </p:cNvSpPr>
          <p:nvPr>
            <p:ph type="title"/>
          </p:nvPr>
        </p:nvSpPr>
        <p:spPr>
          <a:xfrm>
            <a:off x="628650" y="344310"/>
            <a:ext cx="7886700" cy="320040"/>
          </a:xfrm>
        </p:spPr>
        <p:txBody>
          <a:bodyPr/>
          <a:lstStyle/>
          <a:p>
            <a:r>
              <a:rPr lang="en-US"/>
              <a:t>Click to edit Master title style</a:t>
            </a:r>
          </a:p>
        </p:txBody>
      </p:sp>
      <p:pic>
        <p:nvPicPr>
          <p:cNvPr id="19" name="Picture 18">
            <a:extLst>
              <a:ext uri="{FF2B5EF4-FFF2-40B4-BE49-F238E27FC236}">
                <a16:creationId xmlns:a16="http://schemas.microsoft.com/office/drawing/2014/main" id="{B4F1CFDC-417E-7843-8077-2B2298754C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grpSp>
        <p:nvGrpSpPr>
          <p:cNvPr id="15" name="Group 14">
            <a:extLst>
              <a:ext uri="{FF2B5EF4-FFF2-40B4-BE49-F238E27FC236}">
                <a16:creationId xmlns:a16="http://schemas.microsoft.com/office/drawing/2014/main" id="{CB589877-F313-E644-B032-A4E59B347B7B}"/>
              </a:ext>
            </a:extLst>
          </p:cNvPr>
          <p:cNvGrpSpPr/>
          <p:nvPr userDrawn="1"/>
        </p:nvGrpSpPr>
        <p:grpSpPr>
          <a:xfrm>
            <a:off x="726966" y="762345"/>
            <a:ext cx="399796" cy="82296"/>
            <a:chOff x="731614" y="3335428"/>
            <a:chExt cx="399796" cy="82296"/>
          </a:xfrm>
          <a:solidFill>
            <a:schemeClr val="accent3"/>
          </a:solidFill>
        </p:grpSpPr>
        <p:sp>
          <p:nvSpPr>
            <p:cNvPr id="16" name="Oval 15">
              <a:extLst>
                <a:ext uri="{FF2B5EF4-FFF2-40B4-BE49-F238E27FC236}">
                  <a16:creationId xmlns:a16="http://schemas.microsoft.com/office/drawing/2014/main" id="{7200A6D0-9CE3-6542-9B1B-4CDD181D316F}"/>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E7D11C-B27D-4D4E-86EB-C519AC98F7FA}"/>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804D83-97C7-FC4A-9F01-2281EF21F25F}"/>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8148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Infographic/Icon 4" preserve="1" userDrawn="1">
  <p:cSld name="Infographic/Icon 4">
    <p:spTree>
      <p:nvGrpSpPr>
        <p:cNvPr id="1" name="Shape 300"/>
        <p:cNvGrpSpPr/>
        <p:nvPr/>
      </p:nvGrpSpPr>
      <p:grpSpPr>
        <a:xfrm>
          <a:off x="0" y="0"/>
          <a:ext cx="0" cy="0"/>
          <a:chOff x="0" y="0"/>
          <a:chExt cx="0" cy="0"/>
        </a:xfrm>
      </p:grpSpPr>
      <p:sp>
        <p:nvSpPr>
          <p:cNvPr id="301" name="Google Shape;301;p26"/>
          <p:cNvSpPr txBox="1">
            <a:spLocks noGrp="1"/>
          </p:cNvSpPr>
          <p:nvPr>
            <p:ph type="body" idx="1"/>
          </p:nvPr>
        </p:nvSpPr>
        <p:spPr>
          <a:xfrm>
            <a:off x="628650" y="1335882"/>
            <a:ext cx="2557500" cy="1485900"/>
          </a:xfrm>
          <a:prstGeom prst="rect">
            <a:avLst/>
          </a:prstGeom>
          <a:solidFill>
            <a:schemeClr val="accent1"/>
          </a:solidFill>
          <a:ln>
            <a:noFill/>
          </a:ln>
        </p:spPr>
        <p:txBody>
          <a:bodyPr spcFirstLastPara="1" wrap="square" lIns="68575" tIns="205725" rIns="68575" bIns="34275" anchor="ctr" anchorCtr="0"/>
          <a:lstStyle>
            <a:lvl1pPr marL="0" marR="0" lvl="0" indent="0" algn="ctr" rtl="0">
              <a:lnSpc>
                <a:spcPct val="100000"/>
              </a:lnSpc>
              <a:spcBef>
                <a:spcPts val="200"/>
              </a:spcBef>
              <a:spcAft>
                <a:spcPts val="600"/>
              </a:spcAft>
              <a:buClr>
                <a:schemeClr val="lt1"/>
              </a:buClr>
              <a:buSzPts val="1100"/>
              <a:buFont typeface="Arial"/>
              <a:buNone/>
              <a:defRPr sz="11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02" name="Google Shape;302;p26"/>
          <p:cNvSpPr txBox="1">
            <a:spLocks noGrp="1"/>
          </p:cNvSpPr>
          <p:nvPr>
            <p:ph type="body" idx="2"/>
          </p:nvPr>
        </p:nvSpPr>
        <p:spPr>
          <a:xfrm>
            <a:off x="3293269" y="1335882"/>
            <a:ext cx="2557500" cy="1485900"/>
          </a:xfrm>
          <a:prstGeom prst="rect">
            <a:avLst/>
          </a:prstGeom>
          <a:solidFill>
            <a:schemeClr val="accent2"/>
          </a:solidFill>
          <a:ln>
            <a:noFill/>
          </a:ln>
        </p:spPr>
        <p:txBody>
          <a:bodyPr spcFirstLastPara="1" wrap="square" lIns="68575" tIns="205725" rIns="68575" bIns="34275" anchor="ctr" anchorCtr="0"/>
          <a:lstStyle>
            <a:lvl1pPr marL="0" marR="0" lvl="0" indent="0" algn="ctr" rtl="0">
              <a:lnSpc>
                <a:spcPct val="100000"/>
              </a:lnSpc>
              <a:spcBef>
                <a:spcPts val="200"/>
              </a:spcBef>
              <a:spcAft>
                <a:spcPts val="600"/>
              </a:spcAft>
              <a:buClr>
                <a:schemeClr val="lt1"/>
              </a:buClr>
              <a:buSzPts val="1100"/>
              <a:buFont typeface="Arial"/>
              <a:buNone/>
              <a:defRPr sz="11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03" name="Google Shape;303;p26"/>
          <p:cNvSpPr txBox="1">
            <a:spLocks noGrp="1"/>
          </p:cNvSpPr>
          <p:nvPr>
            <p:ph type="body" idx="3"/>
          </p:nvPr>
        </p:nvSpPr>
        <p:spPr>
          <a:xfrm>
            <a:off x="5957888" y="1335882"/>
            <a:ext cx="2557500" cy="1485900"/>
          </a:xfrm>
          <a:prstGeom prst="rect">
            <a:avLst/>
          </a:prstGeom>
          <a:solidFill>
            <a:schemeClr val="accent3"/>
          </a:solidFill>
          <a:ln>
            <a:noFill/>
          </a:ln>
        </p:spPr>
        <p:txBody>
          <a:bodyPr spcFirstLastPara="1" wrap="square" lIns="68575" tIns="205725" rIns="68575" bIns="34275" anchor="ctr" anchorCtr="0"/>
          <a:lstStyle>
            <a:lvl1pPr marL="0" marR="0" lvl="0" indent="0" algn="ctr" rtl="0">
              <a:lnSpc>
                <a:spcPct val="100000"/>
              </a:lnSpc>
              <a:spcBef>
                <a:spcPts val="200"/>
              </a:spcBef>
              <a:spcAft>
                <a:spcPts val="600"/>
              </a:spcAft>
              <a:buClr>
                <a:schemeClr val="lt1"/>
              </a:buClr>
              <a:buSzPts val="1100"/>
              <a:buFont typeface="Arial"/>
              <a:buNone/>
              <a:defRPr sz="11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04" name="Google Shape;304;p26"/>
          <p:cNvSpPr txBox="1">
            <a:spLocks noGrp="1"/>
          </p:cNvSpPr>
          <p:nvPr>
            <p:ph type="body" idx="4"/>
          </p:nvPr>
        </p:nvSpPr>
        <p:spPr>
          <a:xfrm>
            <a:off x="628650" y="2971801"/>
            <a:ext cx="2557500" cy="1485900"/>
          </a:xfrm>
          <a:prstGeom prst="rect">
            <a:avLst/>
          </a:prstGeom>
          <a:solidFill>
            <a:schemeClr val="accent4"/>
          </a:solidFill>
          <a:ln>
            <a:noFill/>
          </a:ln>
        </p:spPr>
        <p:txBody>
          <a:bodyPr spcFirstLastPara="1" wrap="square" lIns="68575" tIns="205725" rIns="68575" bIns="34275" anchor="ctr" anchorCtr="0"/>
          <a:lstStyle>
            <a:lvl1pPr marL="0" marR="0" lvl="0" indent="0" algn="ctr" rtl="0">
              <a:lnSpc>
                <a:spcPct val="100000"/>
              </a:lnSpc>
              <a:spcBef>
                <a:spcPts val="200"/>
              </a:spcBef>
              <a:spcAft>
                <a:spcPts val="600"/>
              </a:spcAft>
              <a:buClr>
                <a:schemeClr val="lt1"/>
              </a:buClr>
              <a:buSzPts val="1100"/>
              <a:buFont typeface="Arial"/>
              <a:buNone/>
              <a:defRPr sz="11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05" name="Google Shape;305;p26"/>
          <p:cNvSpPr txBox="1">
            <a:spLocks noGrp="1"/>
          </p:cNvSpPr>
          <p:nvPr>
            <p:ph type="body" idx="5"/>
          </p:nvPr>
        </p:nvSpPr>
        <p:spPr>
          <a:xfrm>
            <a:off x="3293269" y="2971801"/>
            <a:ext cx="2557500" cy="1485900"/>
          </a:xfrm>
          <a:prstGeom prst="rect">
            <a:avLst/>
          </a:prstGeom>
          <a:solidFill>
            <a:schemeClr val="accent1"/>
          </a:solidFill>
          <a:ln>
            <a:noFill/>
          </a:ln>
        </p:spPr>
        <p:txBody>
          <a:bodyPr spcFirstLastPara="1" wrap="square" lIns="68575" tIns="205725" rIns="68575" bIns="34275" anchor="ctr" anchorCtr="0"/>
          <a:lstStyle>
            <a:lvl1pPr marL="0" marR="0" lvl="0" indent="0" algn="ctr" rtl="0">
              <a:lnSpc>
                <a:spcPct val="100000"/>
              </a:lnSpc>
              <a:spcBef>
                <a:spcPts val="200"/>
              </a:spcBef>
              <a:spcAft>
                <a:spcPts val="600"/>
              </a:spcAft>
              <a:buClr>
                <a:schemeClr val="lt1"/>
              </a:buClr>
              <a:buSzPts val="1100"/>
              <a:buFont typeface="Arial"/>
              <a:buNone/>
              <a:defRPr sz="11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06" name="Google Shape;306;p26"/>
          <p:cNvSpPr txBox="1">
            <a:spLocks noGrp="1"/>
          </p:cNvSpPr>
          <p:nvPr>
            <p:ph type="body" idx="6"/>
          </p:nvPr>
        </p:nvSpPr>
        <p:spPr>
          <a:xfrm>
            <a:off x="5957888" y="2971801"/>
            <a:ext cx="2557500" cy="1485900"/>
          </a:xfrm>
          <a:prstGeom prst="rect">
            <a:avLst/>
          </a:prstGeom>
          <a:solidFill>
            <a:schemeClr val="accent4"/>
          </a:solidFill>
          <a:ln>
            <a:noFill/>
          </a:ln>
        </p:spPr>
        <p:txBody>
          <a:bodyPr spcFirstLastPara="1" wrap="square" lIns="68575" tIns="205725" rIns="68575" bIns="34275" anchor="ctr" anchorCtr="0"/>
          <a:lstStyle>
            <a:lvl1pPr marL="0" marR="0" lvl="0" indent="0" algn="ctr" rtl="0">
              <a:lnSpc>
                <a:spcPct val="100000"/>
              </a:lnSpc>
              <a:spcBef>
                <a:spcPts val="200"/>
              </a:spcBef>
              <a:spcAft>
                <a:spcPts val="600"/>
              </a:spcAft>
              <a:buClr>
                <a:schemeClr val="lt1"/>
              </a:buClr>
              <a:buSzPts val="1100"/>
              <a:buFont typeface="Arial"/>
              <a:buNone/>
              <a:defRPr sz="11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10" name="Google Shape;310;p26"/>
          <p:cNvSpPr>
            <a:spLocks noGrp="1"/>
          </p:cNvSpPr>
          <p:nvPr>
            <p:ph type="pic" idx="8"/>
          </p:nvPr>
        </p:nvSpPr>
        <p:spPr>
          <a:xfrm>
            <a:off x="1601391" y="1491854"/>
            <a:ext cx="540600" cy="5394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11" name="Google Shape;311;p26"/>
          <p:cNvSpPr>
            <a:spLocks noGrp="1"/>
          </p:cNvSpPr>
          <p:nvPr>
            <p:ph type="pic" idx="9"/>
          </p:nvPr>
        </p:nvSpPr>
        <p:spPr>
          <a:xfrm>
            <a:off x="1601391" y="3111810"/>
            <a:ext cx="540600" cy="5394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12" name="Google Shape;312;p26"/>
          <p:cNvSpPr>
            <a:spLocks noGrp="1"/>
          </p:cNvSpPr>
          <p:nvPr>
            <p:ph type="pic" idx="13"/>
          </p:nvPr>
        </p:nvSpPr>
        <p:spPr>
          <a:xfrm>
            <a:off x="4301970" y="1491854"/>
            <a:ext cx="540600" cy="5394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13" name="Google Shape;313;p26"/>
          <p:cNvSpPr>
            <a:spLocks noGrp="1"/>
          </p:cNvSpPr>
          <p:nvPr>
            <p:ph type="pic" idx="14"/>
          </p:nvPr>
        </p:nvSpPr>
        <p:spPr>
          <a:xfrm>
            <a:off x="4301970" y="3111810"/>
            <a:ext cx="540600" cy="5394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14" name="Google Shape;314;p26"/>
          <p:cNvSpPr>
            <a:spLocks noGrp="1"/>
          </p:cNvSpPr>
          <p:nvPr>
            <p:ph type="pic" idx="15"/>
          </p:nvPr>
        </p:nvSpPr>
        <p:spPr>
          <a:xfrm>
            <a:off x="6948264" y="1491854"/>
            <a:ext cx="540600" cy="5394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15" name="Google Shape;315;p26"/>
          <p:cNvSpPr>
            <a:spLocks noGrp="1"/>
          </p:cNvSpPr>
          <p:nvPr>
            <p:ph type="pic" idx="16"/>
          </p:nvPr>
        </p:nvSpPr>
        <p:spPr>
          <a:xfrm>
            <a:off x="6948264" y="3111810"/>
            <a:ext cx="540600" cy="5394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7" name="Google Shape;51;p6">
            <a:extLst>
              <a:ext uri="{FF2B5EF4-FFF2-40B4-BE49-F238E27FC236}">
                <a16:creationId xmlns:a16="http://schemas.microsoft.com/office/drawing/2014/main" id="{1CABBFD4-AA6E-BB42-964A-44D4E638FF08}"/>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9" name="Title 1">
            <a:extLst>
              <a:ext uri="{FF2B5EF4-FFF2-40B4-BE49-F238E27FC236}">
                <a16:creationId xmlns:a16="http://schemas.microsoft.com/office/drawing/2014/main" id="{F81163F3-3B72-8246-BC64-249749E81FA6}"/>
              </a:ext>
            </a:extLst>
          </p:cNvPr>
          <p:cNvSpPr>
            <a:spLocks noGrp="1"/>
          </p:cNvSpPr>
          <p:nvPr>
            <p:ph type="title"/>
          </p:nvPr>
        </p:nvSpPr>
        <p:spPr>
          <a:xfrm>
            <a:off x="628650" y="344310"/>
            <a:ext cx="7886700" cy="320040"/>
          </a:xfrm>
        </p:spPr>
        <p:txBody>
          <a:bodyPr/>
          <a:lstStyle/>
          <a:p>
            <a:r>
              <a:rPr lang="en-US"/>
              <a:t>Click to edit Master title style</a:t>
            </a:r>
          </a:p>
        </p:txBody>
      </p:sp>
      <p:pic>
        <p:nvPicPr>
          <p:cNvPr id="24" name="Picture 23">
            <a:extLst>
              <a:ext uri="{FF2B5EF4-FFF2-40B4-BE49-F238E27FC236}">
                <a16:creationId xmlns:a16="http://schemas.microsoft.com/office/drawing/2014/main" id="{FB55E976-6453-E04A-9948-13E40A77E2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grpSp>
        <p:nvGrpSpPr>
          <p:cNvPr id="20" name="Group 19">
            <a:extLst>
              <a:ext uri="{FF2B5EF4-FFF2-40B4-BE49-F238E27FC236}">
                <a16:creationId xmlns:a16="http://schemas.microsoft.com/office/drawing/2014/main" id="{01F45580-99C7-3546-98AF-856981E543B6}"/>
              </a:ext>
            </a:extLst>
          </p:cNvPr>
          <p:cNvGrpSpPr/>
          <p:nvPr userDrawn="1"/>
        </p:nvGrpSpPr>
        <p:grpSpPr>
          <a:xfrm>
            <a:off x="726966" y="762345"/>
            <a:ext cx="399796" cy="82296"/>
            <a:chOff x="731614" y="3335428"/>
            <a:chExt cx="399796" cy="82296"/>
          </a:xfrm>
          <a:solidFill>
            <a:schemeClr val="accent3"/>
          </a:solidFill>
        </p:grpSpPr>
        <p:sp>
          <p:nvSpPr>
            <p:cNvPr id="21" name="Oval 20">
              <a:extLst>
                <a:ext uri="{FF2B5EF4-FFF2-40B4-BE49-F238E27FC236}">
                  <a16:creationId xmlns:a16="http://schemas.microsoft.com/office/drawing/2014/main" id="{BE84E7C4-5B1F-EC41-9769-6DFBC1DF2BEB}"/>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085313-51A6-C941-A2F3-B99A24D0034F}"/>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FDB621-AC9A-D442-80C9-DE306A6124F4}"/>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561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fographic/Icon 5" preserve="1" userDrawn="1">
  <p:cSld name="Infographic/Icon 5">
    <p:spTree>
      <p:nvGrpSpPr>
        <p:cNvPr id="1" name="Shape 61"/>
        <p:cNvGrpSpPr/>
        <p:nvPr/>
      </p:nvGrpSpPr>
      <p:grpSpPr>
        <a:xfrm>
          <a:off x="0" y="0"/>
          <a:ext cx="0" cy="0"/>
          <a:chOff x="0" y="0"/>
          <a:chExt cx="0" cy="0"/>
        </a:xfrm>
      </p:grpSpPr>
      <p:sp>
        <p:nvSpPr>
          <p:cNvPr id="62" name="Google Shape;62;p8"/>
          <p:cNvSpPr txBox="1">
            <a:spLocks noGrp="1"/>
          </p:cNvSpPr>
          <p:nvPr>
            <p:ph type="body" idx="1"/>
          </p:nvPr>
        </p:nvSpPr>
        <p:spPr>
          <a:xfrm>
            <a:off x="964407" y="1522772"/>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63" name="Google Shape;63;p8"/>
          <p:cNvSpPr txBox="1">
            <a:spLocks noGrp="1"/>
          </p:cNvSpPr>
          <p:nvPr>
            <p:ph type="body" idx="2"/>
          </p:nvPr>
        </p:nvSpPr>
        <p:spPr>
          <a:xfrm>
            <a:off x="628650" y="1814513"/>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4" name="Google Shape;84;p8"/>
          <p:cNvSpPr>
            <a:spLocks noGrp="1"/>
          </p:cNvSpPr>
          <p:nvPr>
            <p:ph type="pic" idx="24"/>
          </p:nvPr>
        </p:nvSpPr>
        <p:spPr>
          <a:xfrm>
            <a:off x="628649" y="1508186"/>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2" name="Google Shape;62;p8">
            <a:extLst>
              <a:ext uri="{FF2B5EF4-FFF2-40B4-BE49-F238E27FC236}">
                <a16:creationId xmlns:a16="http://schemas.microsoft.com/office/drawing/2014/main" id="{81F42BF6-11B8-E040-95E4-8D3BF127D63D}"/>
              </a:ext>
            </a:extLst>
          </p:cNvPr>
          <p:cNvSpPr txBox="1">
            <a:spLocks noGrp="1"/>
          </p:cNvSpPr>
          <p:nvPr>
            <p:ph type="body" idx="29"/>
          </p:nvPr>
        </p:nvSpPr>
        <p:spPr>
          <a:xfrm>
            <a:off x="2996407" y="1526209"/>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3" name="Google Shape;63;p8">
            <a:extLst>
              <a:ext uri="{FF2B5EF4-FFF2-40B4-BE49-F238E27FC236}">
                <a16:creationId xmlns:a16="http://schemas.microsoft.com/office/drawing/2014/main" id="{67A2EA5B-AA66-694C-BCCE-2D48C62669DF}"/>
              </a:ext>
            </a:extLst>
          </p:cNvPr>
          <p:cNvSpPr txBox="1">
            <a:spLocks noGrp="1"/>
          </p:cNvSpPr>
          <p:nvPr>
            <p:ph type="body" idx="30"/>
          </p:nvPr>
        </p:nvSpPr>
        <p:spPr>
          <a:xfrm>
            <a:off x="2660650" y="1817950"/>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4" name="Google Shape;84;p8">
            <a:extLst>
              <a:ext uri="{FF2B5EF4-FFF2-40B4-BE49-F238E27FC236}">
                <a16:creationId xmlns:a16="http://schemas.microsoft.com/office/drawing/2014/main" id="{D0CB23A1-B981-B04D-892E-81E2E4DC16AA}"/>
              </a:ext>
            </a:extLst>
          </p:cNvPr>
          <p:cNvSpPr>
            <a:spLocks noGrp="1"/>
          </p:cNvSpPr>
          <p:nvPr>
            <p:ph type="pic" idx="31"/>
          </p:nvPr>
        </p:nvSpPr>
        <p:spPr>
          <a:xfrm>
            <a:off x="2660649" y="1511623"/>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5" name="Google Shape;62;p8">
            <a:extLst>
              <a:ext uri="{FF2B5EF4-FFF2-40B4-BE49-F238E27FC236}">
                <a16:creationId xmlns:a16="http://schemas.microsoft.com/office/drawing/2014/main" id="{F9C656C5-F8E8-8341-87EA-A5217D6C88C2}"/>
              </a:ext>
            </a:extLst>
          </p:cNvPr>
          <p:cNvSpPr txBox="1">
            <a:spLocks noGrp="1"/>
          </p:cNvSpPr>
          <p:nvPr>
            <p:ph type="body" idx="32"/>
          </p:nvPr>
        </p:nvSpPr>
        <p:spPr>
          <a:xfrm>
            <a:off x="5028407" y="1522772"/>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6" name="Google Shape;63;p8">
            <a:extLst>
              <a:ext uri="{FF2B5EF4-FFF2-40B4-BE49-F238E27FC236}">
                <a16:creationId xmlns:a16="http://schemas.microsoft.com/office/drawing/2014/main" id="{A5024756-3527-7547-AC7F-4F8F6B8DB6C7}"/>
              </a:ext>
            </a:extLst>
          </p:cNvPr>
          <p:cNvSpPr txBox="1">
            <a:spLocks noGrp="1"/>
          </p:cNvSpPr>
          <p:nvPr>
            <p:ph type="body" idx="33"/>
          </p:nvPr>
        </p:nvSpPr>
        <p:spPr>
          <a:xfrm>
            <a:off x="4692650" y="1814513"/>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7" name="Google Shape;84;p8">
            <a:extLst>
              <a:ext uri="{FF2B5EF4-FFF2-40B4-BE49-F238E27FC236}">
                <a16:creationId xmlns:a16="http://schemas.microsoft.com/office/drawing/2014/main" id="{83D2C121-4C26-554A-A52E-83C48A7768F5}"/>
              </a:ext>
            </a:extLst>
          </p:cNvPr>
          <p:cNvSpPr>
            <a:spLocks noGrp="1"/>
          </p:cNvSpPr>
          <p:nvPr>
            <p:ph type="pic" idx="34"/>
          </p:nvPr>
        </p:nvSpPr>
        <p:spPr>
          <a:xfrm>
            <a:off x="4692649" y="1508186"/>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8" name="Google Shape;62;p8">
            <a:extLst>
              <a:ext uri="{FF2B5EF4-FFF2-40B4-BE49-F238E27FC236}">
                <a16:creationId xmlns:a16="http://schemas.microsoft.com/office/drawing/2014/main" id="{069314DF-8947-414F-AC15-90070EF55DFB}"/>
              </a:ext>
            </a:extLst>
          </p:cNvPr>
          <p:cNvSpPr txBox="1">
            <a:spLocks noGrp="1"/>
          </p:cNvSpPr>
          <p:nvPr>
            <p:ph type="body" idx="35"/>
          </p:nvPr>
        </p:nvSpPr>
        <p:spPr>
          <a:xfrm>
            <a:off x="7060350" y="1529797"/>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39" name="Google Shape;63;p8">
            <a:extLst>
              <a:ext uri="{FF2B5EF4-FFF2-40B4-BE49-F238E27FC236}">
                <a16:creationId xmlns:a16="http://schemas.microsoft.com/office/drawing/2014/main" id="{F7424C8A-5C33-934E-BA8B-8E6B90CA7162}"/>
              </a:ext>
            </a:extLst>
          </p:cNvPr>
          <p:cNvSpPr txBox="1">
            <a:spLocks noGrp="1"/>
          </p:cNvSpPr>
          <p:nvPr>
            <p:ph type="body" idx="36"/>
          </p:nvPr>
        </p:nvSpPr>
        <p:spPr>
          <a:xfrm>
            <a:off x="6724593" y="1821538"/>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0" name="Google Shape;84;p8">
            <a:extLst>
              <a:ext uri="{FF2B5EF4-FFF2-40B4-BE49-F238E27FC236}">
                <a16:creationId xmlns:a16="http://schemas.microsoft.com/office/drawing/2014/main" id="{289F5FDE-9F34-AA49-A6C2-8237BD6390BC}"/>
              </a:ext>
            </a:extLst>
          </p:cNvPr>
          <p:cNvSpPr>
            <a:spLocks noGrp="1"/>
          </p:cNvSpPr>
          <p:nvPr>
            <p:ph type="pic" idx="37"/>
          </p:nvPr>
        </p:nvSpPr>
        <p:spPr>
          <a:xfrm>
            <a:off x="6724592" y="1515211"/>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 name="Google Shape;62;p8">
            <a:extLst>
              <a:ext uri="{FF2B5EF4-FFF2-40B4-BE49-F238E27FC236}">
                <a16:creationId xmlns:a16="http://schemas.microsoft.com/office/drawing/2014/main" id="{E1CD554B-15A4-6047-965B-F71FC500491D}"/>
              </a:ext>
            </a:extLst>
          </p:cNvPr>
          <p:cNvSpPr txBox="1">
            <a:spLocks noGrp="1"/>
          </p:cNvSpPr>
          <p:nvPr>
            <p:ph type="body" idx="38"/>
          </p:nvPr>
        </p:nvSpPr>
        <p:spPr>
          <a:xfrm>
            <a:off x="960048" y="3062250"/>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2" name="Google Shape;63;p8">
            <a:extLst>
              <a:ext uri="{FF2B5EF4-FFF2-40B4-BE49-F238E27FC236}">
                <a16:creationId xmlns:a16="http://schemas.microsoft.com/office/drawing/2014/main" id="{E53C1BC6-2A6B-A545-9AB7-6178228CBFBF}"/>
              </a:ext>
            </a:extLst>
          </p:cNvPr>
          <p:cNvSpPr txBox="1">
            <a:spLocks noGrp="1"/>
          </p:cNvSpPr>
          <p:nvPr>
            <p:ph type="body" idx="39"/>
          </p:nvPr>
        </p:nvSpPr>
        <p:spPr>
          <a:xfrm>
            <a:off x="624291" y="3353991"/>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3" name="Google Shape;84;p8">
            <a:extLst>
              <a:ext uri="{FF2B5EF4-FFF2-40B4-BE49-F238E27FC236}">
                <a16:creationId xmlns:a16="http://schemas.microsoft.com/office/drawing/2014/main" id="{F45AEEE2-630B-0048-AE01-B77FC6BE65B4}"/>
              </a:ext>
            </a:extLst>
          </p:cNvPr>
          <p:cNvSpPr>
            <a:spLocks noGrp="1"/>
          </p:cNvSpPr>
          <p:nvPr>
            <p:ph type="pic" idx="40"/>
          </p:nvPr>
        </p:nvSpPr>
        <p:spPr>
          <a:xfrm>
            <a:off x="624290" y="3047664"/>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4" name="Google Shape;62;p8">
            <a:extLst>
              <a:ext uri="{FF2B5EF4-FFF2-40B4-BE49-F238E27FC236}">
                <a16:creationId xmlns:a16="http://schemas.microsoft.com/office/drawing/2014/main" id="{E6204C68-98A8-4843-9A07-320E1A9E4669}"/>
              </a:ext>
            </a:extLst>
          </p:cNvPr>
          <p:cNvSpPr txBox="1">
            <a:spLocks noGrp="1"/>
          </p:cNvSpPr>
          <p:nvPr>
            <p:ph type="body" idx="41"/>
          </p:nvPr>
        </p:nvSpPr>
        <p:spPr>
          <a:xfrm>
            <a:off x="2996407" y="3062250"/>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5" name="Google Shape;63;p8">
            <a:extLst>
              <a:ext uri="{FF2B5EF4-FFF2-40B4-BE49-F238E27FC236}">
                <a16:creationId xmlns:a16="http://schemas.microsoft.com/office/drawing/2014/main" id="{B5018CA1-9467-2946-9803-83F993E238BF}"/>
              </a:ext>
            </a:extLst>
          </p:cNvPr>
          <p:cNvSpPr txBox="1">
            <a:spLocks noGrp="1"/>
          </p:cNvSpPr>
          <p:nvPr>
            <p:ph type="body" idx="42"/>
          </p:nvPr>
        </p:nvSpPr>
        <p:spPr>
          <a:xfrm>
            <a:off x="2660650" y="3353991"/>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6" name="Google Shape;84;p8">
            <a:extLst>
              <a:ext uri="{FF2B5EF4-FFF2-40B4-BE49-F238E27FC236}">
                <a16:creationId xmlns:a16="http://schemas.microsoft.com/office/drawing/2014/main" id="{1D8E4836-8A29-6E4F-B70F-2819AD645B31}"/>
              </a:ext>
            </a:extLst>
          </p:cNvPr>
          <p:cNvSpPr>
            <a:spLocks noGrp="1"/>
          </p:cNvSpPr>
          <p:nvPr>
            <p:ph type="pic" idx="43"/>
          </p:nvPr>
        </p:nvSpPr>
        <p:spPr>
          <a:xfrm>
            <a:off x="2660649" y="3047664"/>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7" name="Google Shape;62;p8">
            <a:extLst>
              <a:ext uri="{FF2B5EF4-FFF2-40B4-BE49-F238E27FC236}">
                <a16:creationId xmlns:a16="http://schemas.microsoft.com/office/drawing/2014/main" id="{4389DE97-B4C5-034A-9D4B-27A38426ADC7}"/>
              </a:ext>
            </a:extLst>
          </p:cNvPr>
          <p:cNvSpPr txBox="1">
            <a:spLocks noGrp="1"/>
          </p:cNvSpPr>
          <p:nvPr>
            <p:ph type="body" idx="44"/>
          </p:nvPr>
        </p:nvSpPr>
        <p:spPr>
          <a:xfrm>
            <a:off x="5028407" y="3062250"/>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8" name="Google Shape;63;p8">
            <a:extLst>
              <a:ext uri="{FF2B5EF4-FFF2-40B4-BE49-F238E27FC236}">
                <a16:creationId xmlns:a16="http://schemas.microsoft.com/office/drawing/2014/main" id="{0830E1C4-B46E-194B-89BB-15AD545243D1}"/>
              </a:ext>
            </a:extLst>
          </p:cNvPr>
          <p:cNvSpPr txBox="1">
            <a:spLocks noGrp="1"/>
          </p:cNvSpPr>
          <p:nvPr>
            <p:ph type="body" idx="45"/>
          </p:nvPr>
        </p:nvSpPr>
        <p:spPr>
          <a:xfrm>
            <a:off x="4692650" y="3353991"/>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 name="Google Shape;84;p8">
            <a:extLst>
              <a:ext uri="{FF2B5EF4-FFF2-40B4-BE49-F238E27FC236}">
                <a16:creationId xmlns:a16="http://schemas.microsoft.com/office/drawing/2014/main" id="{9DC3B7B1-C215-D04B-B4C2-8BBF8968A6B2}"/>
              </a:ext>
            </a:extLst>
          </p:cNvPr>
          <p:cNvSpPr>
            <a:spLocks noGrp="1"/>
          </p:cNvSpPr>
          <p:nvPr>
            <p:ph type="pic" idx="46"/>
          </p:nvPr>
        </p:nvSpPr>
        <p:spPr>
          <a:xfrm>
            <a:off x="4692649" y="3047664"/>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0" name="Google Shape;62;p8">
            <a:extLst>
              <a:ext uri="{FF2B5EF4-FFF2-40B4-BE49-F238E27FC236}">
                <a16:creationId xmlns:a16="http://schemas.microsoft.com/office/drawing/2014/main" id="{0136E132-068E-CC44-AEDD-6FAAA1C04062}"/>
              </a:ext>
            </a:extLst>
          </p:cNvPr>
          <p:cNvSpPr txBox="1">
            <a:spLocks noGrp="1"/>
          </p:cNvSpPr>
          <p:nvPr>
            <p:ph type="body" idx="47"/>
          </p:nvPr>
        </p:nvSpPr>
        <p:spPr>
          <a:xfrm>
            <a:off x="7060350" y="3058853"/>
            <a:ext cx="1455000" cy="292800"/>
          </a:xfrm>
          <a:prstGeom prst="rect">
            <a:avLst/>
          </a:prstGeom>
          <a:noFill/>
          <a:ln>
            <a:noFill/>
          </a:ln>
        </p:spPr>
        <p:txBody>
          <a:bodyPr spcFirstLastPara="1" wrap="square" lIns="68575" tIns="34275" rIns="68575" bIns="34275" anchor="b" anchorCtr="0"/>
          <a:lstStyle>
            <a:lvl1pPr marL="7938" marR="0" lvl="0" indent="0" algn="l" rtl="0">
              <a:lnSpc>
                <a:spcPct val="100000"/>
              </a:lnSpc>
              <a:spcBef>
                <a:spcPts val="0"/>
              </a:spcBef>
              <a:spcAft>
                <a:spcPts val="0"/>
              </a:spcAft>
              <a:buClr>
                <a:schemeClr val="accent1"/>
              </a:buClr>
              <a:buSzPts val="2000"/>
              <a:buFont typeface="Arial"/>
              <a:buNone/>
              <a:tabLst/>
              <a:defRPr sz="1400" b="0" i="0" u="none" strike="noStrike" cap="none">
                <a:solidFill>
                  <a:schemeClr val="accent2"/>
                </a:solidFill>
                <a:latin typeface="Oswald" pitchFamily="2" charset="77"/>
                <a:ea typeface="Roboto Condensed Light"/>
                <a:cs typeface="Oswald" pitchFamily="2" charset="77"/>
                <a:sym typeface="Roboto Condensed Light"/>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1" name="Google Shape;63;p8">
            <a:extLst>
              <a:ext uri="{FF2B5EF4-FFF2-40B4-BE49-F238E27FC236}">
                <a16:creationId xmlns:a16="http://schemas.microsoft.com/office/drawing/2014/main" id="{FEFA77B4-6021-5742-B05A-0F5575B1B8AE}"/>
              </a:ext>
            </a:extLst>
          </p:cNvPr>
          <p:cNvSpPr txBox="1">
            <a:spLocks noGrp="1"/>
          </p:cNvSpPr>
          <p:nvPr>
            <p:ph type="body" idx="48"/>
          </p:nvPr>
        </p:nvSpPr>
        <p:spPr>
          <a:xfrm>
            <a:off x="6724593" y="3350594"/>
            <a:ext cx="1790700" cy="878700"/>
          </a:xfrm>
          <a:prstGeom prst="rect">
            <a:avLst/>
          </a:prstGeom>
          <a:noFill/>
          <a:ln>
            <a:noFill/>
          </a:ln>
        </p:spPr>
        <p:txBody>
          <a:bodyPr spcFirstLastPara="1" wrap="square" lIns="68575" tIns="34275" rIns="68575" bIns="34275" anchor="t" anchorCtr="0"/>
          <a:lstStyle>
            <a:lvl1pPr marL="7938" marR="0" lvl="0" indent="0" algn="l" rtl="0">
              <a:lnSpc>
                <a:spcPct val="100000"/>
              </a:lnSpc>
              <a:spcBef>
                <a:spcPts val="200"/>
              </a:spcBef>
              <a:spcAft>
                <a:spcPts val="600"/>
              </a:spcAft>
              <a:buClr>
                <a:schemeClr val="dk1"/>
              </a:buClr>
              <a:buSzPts val="1100"/>
              <a:buFont typeface="Arial"/>
              <a:buNone/>
              <a:tabLst/>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2" name="Google Shape;84;p8">
            <a:extLst>
              <a:ext uri="{FF2B5EF4-FFF2-40B4-BE49-F238E27FC236}">
                <a16:creationId xmlns:a16="http://schemas.microsoft.com/office/drawing/2014/main" id="{31A6389B-0960-A342-B213-8AE59D2377FE}"/>
              </a:ext>
            </a:extLst>
          </p:cNvPr>
          <p:cNvSpPr>
            <a:spLocks noGrp="1"/>
          </p:cNvSpPr>
          <p:nvPr>
            <p:ph type="pic" idx="49"/>
          </p:nvPr>
        </p:nvSpPr>
        <p:spPr>
          <a:xfrm>
            <a:off x="6724592" y="3044267"/>
            <a:ext cx="299400" cy="2985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800"/>
              <a:buFont typeface="Arial"/>
              <a:buNone/>
              <a:defRPr sz="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3" name="Google Shape;51;p6">
            <a:extLst>
              <a:ext uri="{FF2B5EF4-FFF2-40B4-BE49-F238E27FC236}">
                <a16:creationId xmlns:a16="http://schemas.microsoft.com/office/drawing/2014/main" id="{7D5E7193-50BD-D64E-9F28-A46B01BBF352}"/>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5" name="Title 1">
            <a:extLst>
              <a:ext uri="{FF2B5EF4-FFF2-40B4-BE49-F238E27FC236}">
                <a16:creationId xmlns:a16="http://schemas.microsoft.com/office/drawing/2014/main" id="{6D99DE63-3229-E348-ADB0-7647AEC20857}"/>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29" name="Group 28">
            <a:extLst>
              <a:ext uri="{FF2B5EF4-FFF2-40B4-BE49-F238E27FC236}">
                <a16:creationId xmlns:a16="http://schemas.microsoft.com/office/drawing/2014/main" id="{F0D803B3-A717-4E48-9047-069993551823}"/>
              </a:ext>
            </a:extLst>
          </p:cNvPr>
          <p:cNvGrpSpPr/>
          <p:nvPr userDrawn="1"/>
        </p:nvGrpSpPr>
        <p:grpSpPr>
          <a:xfrm>
            <a:off x="726966" y="762345"/>
            <a:ext cx="399796" cy="82296"/>
            <a:chOff x="731614" y="3335428"/>
            <a:chExt cx="399796" cy="82296"/>
          </a:xfrm>
          <a:solidFill>
            <a:schemeClr val="accent3"/>
          </a:solidFill>
        </p:grpSpPr>
        <p:sp>
          <p:nvSpPr>
            <p:cNvPr id="30" name="Oval 29">
              <a:extLst>
                <a:ext uri="{FF2B5EF4-FFF2-40B4-BE49-F238E27FC236}">
                  <a16:creationId xmlns:a16="http://schemas.microsoft.com/office/drawing/2014/main" id="{915F8674-86B6-6545-A0D2-1BB765B1EAB2}"/>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10997E9-4366-DA40-B891-766B021338E7}"/>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85B459D-816B-C04E-A15F-860852281643}"/>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0630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fographic/Icon 6" preserve="1" userDrawn="1">
  <p:cSld name="Infographic/Icon 6">
    <p:spTree>
      <p:nvGrpSpPr>
        <p:cNvPr id="1" name="Shape 147"/>
        <p:cNvGrpSpPr/>
        <p:nvPr/>
      </p:nvGrpSpPr>
      <p:grpSpPr>
        <a:xfrm>
          <a:off x="0" y="0"/>
          <a:ext cx="0" cy="0"/>
          <a:chOff x="0" y="0"/>
          <a:chExt cx="0" cy="0"/>
        </a:xfrm>
      </p:grpSpPr>
      <p:sp>
        <p:nvSpPr>
          <p:cNvPr id="148" name="Google Shape;148;p14"/>
          <p:cNvSpPr>
            <a:spLocks noGrp="1"/>
          </p:cNvSpPr>
          <p:nvPr>
            <p:ph type="pic" idx="2"/>
          </p:nvPr>
        </p:nvSpPr>
        <p:spPr>
          <a:xfrm>
            <a:off x="628650" y="1335882"/>
            <a:ext cx="2419200" cy="17823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50" name="Google Shape;150;p14"/>
          <p:cNvSpPr>
            <a:spLocks noGrp="1"/>
          </p:cNvSpPr>
          <p:nvPr>
            <p:ph type="pic" idx="3"/>
          </p:nvPr>
        </p:nvSpPr>
        <p:spPr>
          <a:xfrm>
            <a:off x="3362325" y="1335882"/>
            <a:ext cx="2419200" cy="17823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51" name="Google Shape;151;p14"/>
          <p:cNvSpPr>
            <a:spLocks noGrp="1"/>
          </p:cNvSpPr>
          <p:nvPr>
            <p:ph type="pic" idx="4"/>
          </p:nvPr>
        </p:nvSpPr>
        <p:spPr>
          <a:xfrm>
            <a:off x="6096000" y="1335882"/>
            <a:ext cx="2419200" cy="17823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9" name="Google Shape;51;p6">
            <a:extLst>
              <a:ext uri="{FF2B5EF4-FFF2-40B4-BE49-F238E27FC236}">
                <a16:creationId xmlns:a16="http://schemas.microsoft.com/office/drawing/2014/main" id="{DC8BEF96-7C42-A741-BC8E-7AFC3BA1B04A}"/>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1" name="Title 1">
            <a:extLst>
              <a:ext uri="{FF2B5EF4-FFF2-40B4-BE49-F238E27FC236}">
                <a16:creationId xmlns:a16="http://schemas.microsoft.com/office/drawing/2014/main" id="{871821DF-B292-104E-A89F-6496279D9667}"/>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31CE23D7-8742-EF47-9F37-23CC994AD65A}"/>
              </a:ext>
            </a:extLst>
          </p:cNvPr>
          <p:cNvSpPr>
            <a:spLocks noGrp="1"/>
          </p:cNvSpPr>
          <p:nvPr>
            <p:ph sz="quarter" idx="10"/>
          </p:nvPr>
        </p:nvSpPr>
        <p:spPr>
          <a:xfrm>
            <a:off x="628650" y="3378224"/>
            <a:ext cx="7891272" cy="923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F8014742-D6B8-5F4F-8208-CE5F57FE3FA6}"/>
              </a:ext>
            </a:extLst>
          </p:cNvPr>
          <p:cNvGrpSpPr/>
          <p:nvPr userDrawn="1"/>
        </p:nvGrpSpPr>
        <p:grpSpPr>
          <a:xfrm>
            <a:off x="726966" y="762345"/>
            <a:ext cx="399796" cy="82296"/>
            <a:chOff x="731614" y="3335428"/>
            <a:chExt cx="399796" cy="82296"/>
          </a:xfrm>
          <a:solidFill>
            <a:schemeClr val="accent3"/>
          </a:solidFill>
        </p:grpSpPr>
        <p:sp>
          <p:nvSpPr>
            <p:cNvPr id="14" name="Oval 13">
              <a:extLst>
                <a:ext uri="{FF2B5EF4-FFF2-40B4-BE49-F238E27FC236}">
                  <a16:creationId xmlns:a16="http://schemas.microsoft.com/office/drawing/2014/main" id="{B5B6F310-31FA-FD40-8E1E-40AA1161649A}"/>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A457A11-CDFE-BF46-8DD2-0345DBA8297E}"/>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F8057-DDD4-1C41-8F42-B14E7B632FB6}"/>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6462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evice 1" preserve="1" userDrawn="1">
  <p:cSld name="Device 1">
    <p:spTree>
      <p:nvGrpSpPr>
        <p:cNvPr id="1" name="Shape 226"/>
        <p:cNvGrpSpPr/>
        <p:nvPr/>
      </p:nvGrpSpPr>
      <p:grpSpPr>
        <a:xfrm>
          <a:off x="0" y="0"/>
          <a:ext cx="0" cy="0"/>
          <a:chOff x="0" y="0"/>
          <a:chExt cx="0" cy="0"/>
        </a:xfrm>
      </p:grpSpPr>
      <p:pic>
        <p:nvPicPr>
          <p:cNvPr id="227" name="Google Shape;227;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92511" y="1325895"/>
            <a:ext cx="3503385" cy="3036267"/>
          </a:xfrm>
          <a:prstGeom prst="rect">
            <a:avLst/>
          </a:prstGeom>
          <a:noFill/>
          <a:ln>
            <a:noFill/>
          </a:ln>
        </p:spPr>
      </p:pic>
      <p:pic>
        <p:nvPicPr>
          <p:cNvPr id="228" name="Google Shape;228;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23928" y="2627839"/>
            <a:ext cx="1162676" cy="1734324"/>
          </a:xfrm>
          <a:prstGeom prst="rect">
            <a:avLst/>
          </a:prstGeom>
          <a:noFill/>
          <a:ln>
            <a:noFill/>
          </a:ln>
        </p:spPr>
      </p:pic>
      <p:pic>
        <p:nvPicPr>
          <p:cNvPr id="229" name="Google Shape;229;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04355" y="3287693"/>
            <a:ext cx="547766" cy="1091423"/>
          </a:xfrm>
          <a:prstGeom prst="rect">
            <a:avLst/>
          </a:prstGeom>
          <a:noFill/>
          <a:ln>
            <a:noFill/>
          </a:ln>
        </p:spPr>
      </p:pic>
      <p:sp>
        <p:nvSpPr>
          <p:cNvPr id="230" name="Google Shape;230;p19"/>
          <p:cNvSpPr>
            <a:spLocks noGrp="1"/>
          </p:cNvSpPr>
          <p:nvPr>
            <p:ph type="pic" idx="2"/>
          </p:nvPr>
        </p:nvSpPr>
        <p:spPr>
          <a:xfrm>
            <a:off x="800337" y="1540673"/>
            <a:ext cx="3095700" cy="1762200"/>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32" name="Google Shape;232;p19"/>
          <p:cNvSpPr txBox="1">
            <a:spLocks noGrp="1"/>
          </p:cNvSpPr>
          <p:nvPr>
            <p:ph type="body" idx="3"/>
          </p:nvPr>
        </p:nvSpPr>
        <p:spPr>
          <a:xfrm>
            <a:off x="6079331" y="1443037"/>
            <a:ext cx="2436000" cy="4347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1" name="Google Shape;51;p6">
            <a:extLst>
              <a:ext uri="{FF2B5EF4-FFF2-40B4-BE49-F238E27FC236}">
                <a16:creationId xmlns:a16="http://schemas.microsoft.com/office/drawing/2014/main" id="{076168F5-E66E-F946-B9B2-8528E0A8B461}"/>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3" name="Title 1">
            <a:extLst>
              <a:ext uri="{FF2B5EF4-FFF2-40B4-BE49-F238E27FC236}">
                <a16:creationId xmlns:a16="http://schemas.microsoft.com/office/drawing/2014/main" id="{F6FAD95D-A858-D54C-81FD-B038397BEB30}"/>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BD4CA7F8-9364-7848-A91C-D66D94364586}"/>
              </a:ext>
            </a:extLst>
          </p:cNvPr>
          <p:cNvSpPr>
            <a:spLocks noGrp="1"/>
          </p:cNvSpPr>
          <p:nvPr>
            <p:ph sz="quarter" idx="10"/>
          </p:nvPr>
        </p:nvSpPr>
        <p:spPr>
          <a:xfrm>
            <a:off x="6083027" y="1876186"/>
            <a:ext cx="2432304" cy="2423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136FD523-A3ED-6542-B6D6-AD02ECED657E}"/>
              </a:ext>
            </a:extLst>
          </p:cNvPr>
          <p:cNvGrpSpPr/>
          <p:nvPr userDrawn="1"/>
        </p:nvGrpSpPr>
        <p:grpSpPr>
          <a:xfrm>
            <a:off x="726966" y="762345"/>
            <a:ext cx="399796" cy="82296"/>
            <a:chOff x="731614" y="3335428"/>
            <a:chExt cx="399796" cy="82296"/>
          </a:xfrm>
          <a:solidFill>
            <a:schemeClr val="accent3"/>
          </a:solidFill>
        </p:grpSpPr>
        <p:sp>
          <p:nvSpPr>
            <p:cNvPr id="16" name="Oval 15">
              <a:extLst>
                <a:ext uri="{FF2B5EF4-FFF2-40B4-BE49-F238E27FC236}">
                  <a16:creationId xmlns:a16="http://schemas.microsoft.com/office/drawing/2014/main" id="{C43EEFC2-FB80-7B41-8E31-D10D2BA8F50C}"/>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B4BA104-1F90-FB42-A5E3-BDD9D9D85A05}"/>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8AA8FB-1F82-484F-AED1-B8E4563173DF}"/>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5690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evice 2" preserve="1" userDrawn="1">
  <p:cSld name="Device 2">
    <p:spTree>
      <p:nvGrpSpPr>
        <p:cNvPr id="1" name="Shape 275"/>
        <p:cNvGrpSpPr/>
        <p:nvPr/>
      </p:nvGrpSpPr>
      <p:grpSpPr>
        <a:xfrm>
          <a:off x="0" y="0"/>
          <a:ext cx="0" cy="0"/>
          <a:chOff x="0" y="0"/>
          <a:chExt cx="0" cy="0"/>
        </a:xfrm>
      </p:grpSpPr>
      <p:pic>
        <p:nvPicPr>
          <p:cNvPr id="276" name="Google Shape;276;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707168" y="1113588"/>
            <a:ext cx="1708230" cy="3403648"/>
          </a:xfrm>
          <a:prstGeom prst="rect">
            <a:avLst/>
          </a:prstGeom>
          <a:noFill/>
          <a:ln>
            <a:noFill/>
          </a:ln>
        </p:spPr>
      </p:pic>
      <p:sp>
        <p:nvSpPr>
          <p:cNvPr id="277" name="Google Shape;277;p24"/>
          <p:cNvSpPr txBox="1">
            <a:spLocks noGrp="1"/>
          </p:cNvSpPr>
          <p:nvPr>
            <p:ph type="body" idx="1"/>
          </p:nvPr>
        </p:nvSpPr>
        <p:spPr>
          <a:xfrm>
            <a:off x="5935055" y="1697877"/>
            <a:ext cx="2580300" cy="578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78" name="Google Shape;278;p24"/>
          <p:cNvSpPr txBox="1">
            <a:spLocks noGrp="1"/>
          </p:cNvSpPr>
          <p:nvPr>
            <p:ph type="body" idx="2"/>
          </p:nvPr>
        </p:nvSpPr>
        <p:spPr>
          <a:xfrm>
            <a:off x="5935054" y="1383618"/>
            <a:ext cx="2580300" cy="3645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9" name="Google Shape;279;p24"/>
          <p:cNvSpPr txBox="1">
            <a:spLocks noGrp="1"/>
          </p:cNvSpPr>
          <p:nvPr>
            <p:ph type="body" idx="3"/>
          </p:nvPr>
        </p:nvSpPr>
        <p:spPr>
          <a:xfrm>
            <a:off x="5935055" y="2815667"/>
            <a:ext cx="2580300" cy="578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0" name="Google Shape;280;p24"/>
          <p:cNvSpPr txBox="1">
            <a:spLocks noGrp="1"/>
          </p:cNvSpPr>
          <p:nvPr>
            <p:ph type="body" idx="4"/>
          </p:nvPr>
        </p:nvSpPr>
        <p:spPr>
          <a:xfrm>
            <a:off x="5935054" y="2501408"/>
            <a:ext cx="2580300" cy="3645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1" name="Google Shape;281;p24"/>
          <p:cNvSpPr txBox="1">
            <a:spLocks noGrp="1"/>
          </p:cNvSpPr>
          <p:nvPr>
            <p:ph type="body" idx="5"/>
          </p:nvPr>
        </p:nvSpPr>
        <p:spPr>
          <a:xfrm>
            <a:off x="5935055" y="3883516"/>
            <a:ext cx="2580300" cy="5784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2" name="Google Shape;282;p24"/>
          <p:cNvSpPr txBox="1">
            <a:spLocks noGrp="1"/>
          </p:cNvSpPr>
          <p:nvPr>
            <p:ph type="body" idx="6"/>
          </p:nvPr>
        </p:nvSpPr>
        <p:spPr>
          <a:xfrm>
            <a:off x="5935054" y="3557372"/>
            <a:ext cx="2580300" cy="3645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3" name="Google Shape;283;p24"/>
          <p:cNvSpPr txBox="1">
            <a:spLocks noGrp="1"/>
          </p:cNvSpPr>
          <p:nvPr>
            <p:ph type="body" idx="7"/>
          </p:nvPr>
        </p:nvSpPr>
        <p:spPr>
          <a:xfrm>
            <a:off x="628651" y="1697877"/>
            <a:ext cx="2580300" cy="578400"/>
          </a:xfrm>
          <a:prstGeom prst="rect">
            <a:avLst/>
          </a:prstGeom>
          <a:noFill/>
          <a:ln>
            <a:noFill/>
          </a:ln>
        </p:spPr>
        <p:txBody>
          <a:bodyPr spcFirstLastPara="1" wrap="square" lIns="68575" tIns="34275" rIns="68575" bIns="34275" anchor="t" anchorCtr="0"/>
          <a:lstStyle>
            <a:lvl1pPr marL="0" marR="0" lvl="0" indent="0" algn="r"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4" name="Google Shape;284;p24"/>
          <p:cNvSpPr txBox="1">
            <a:spLocks noGrp="1"/>
          </p:cNvSpPr>
          <p:nvPr>
            <p:ph type="body" idx="8"/>
          </p:nvPr>
        </p:nvSpPr>
        <p:spPr>
          <a:xfrm>
            <a:off x="628650" y="1383618"/>
            <a:ext cx="2580300" cy="364500"/>
          </a:xfrm>
          <a:prstGeom prst="rect">
            <a:avLst/>
          </a:prstGeom>
          <a:noFill/>
          <a:ln>
            <a:noFill/>
          </a:ln>
        </p:spPr>
        <p:txBody>
          <a:bodyPr spcFirstLastPara="1" wrap="square" lIns="68575" tIns="34275" rIns="68575" bIns="34275" anchor="b" anchorCtr="0"/>
          <a:lstStyle>
            <a:lvl1pPr marL="0" marR="0" lvl="0" indent="0" algn="r"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5" name="Google Shape;285;p24"/>
          <p:cNvSpPr txBox="1">
            <a:spLocks noGrp="1"/>
          </p:cNvSpPr>
          <p:nvPr>
            <p:ph type="body" idx="9"/>
          </p:nvPr>
        </p:nvSpPr>
        <p:spPr>
          <a:xfrm>
            <a:off x="628651" y="2815667"/>
            <a:ext cx="2580300" cy="578400"/>
          </a:xfrm>
          <a:prstGeom prst="rect">
            <a:avLst/>
          </a:prstGeom>
          <a:noFill/>
          <a:ln>
            <a:noFill/>
          </a:ln>
        </p:spPr>
        <p:txBody>
          <a:bodyPr spcFirstLastPara="1" wrap="square" lIns="68575" tIns="34275" rIns="68575" bIns="34275" anchor="t" anchorCtr="0"/>
          <a:lstStyle>
            <a:lvl1pPr marL="0" marR="0" lvl="0" indent="0" algn="r"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6" name="Google Shape;286;p24"/>
          <p:cNvSpPr txBox="1">
            <a:spLocks noGrp="1"/>
          </p:cNvSpPr>
          <p:nvPr>
            <p:ph type="body" idx="13"/>
          </p:nvPr>
        </p:nvSpPr>
        <p:spPr>
          <a:xfrm>
            <a:off x="628650" y="2501408"/>
            <a:ext cx="2580300" cy="364500"/>
          </a:xfrm>
          <a:prstGeom prst="rect">
            <a:avLst/>
          </a:prstGeom>
          <a:noFill/>
          <a:ln>
            <a:noFill/>
          </a:ln>
        </p:spPr>
        <p:txBody>
          <a:bodyPr spcFirstLastPara="1" wrap="square" lIns="68575" tIns="34275" rIns="68575" bIns="34275" anchor="b" anchorCtr="0"/>
          <a:lstStyle>
            <a:lvl1pPr marL="0" marR="0" lvl="0" indent="0" algn="r"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7" name="Google Shape;287;p24"/>
          <p:cNvSpPr txBox="1">
            <a:spLocks noGrp="1"/>
          </p:cNvSpPr>
          <p:nvPr>
            <p:ph type="body" idx="14"/>
          </p:nvPr>
        </p:nvSpPr>
        <p:spPr>
          <a:xfrm>
            <a:off x="628651" y="3871630"/>
            <a:ext cx="2580300" cy="578400"/>
          </a:xfrm>
          <a:prstGeom prst="rect">
            <a:avLst/>
          </a:prstGeom>
          <a:noFill/>
          <a:ln>
            <a:noFill/>
          </a:ln>
        </p:spPr>
        <p:txBody>
          <a:bodyPr spcFirstLastPara="1" wrap="square" lIns="68575" tIns="34275" rIns="68575" bIns="34275" anchor="t" anchorCtr="0"/>
          <a:lstStyle>
            <a:lvl1pPr marL="0" marR="0" lvl="0" indent="0" algn="r"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88" name="Google Shape;288;p24"/>
          <p:cNvSpPr txBox="1">
            <a:spLocks noGrp="1"/>
          </p:cNvSpPr>
          <p:nvPr>
            <p:ph type="body" idx="15"/>
          </p:nvPr>
        </p:nvSpPr>
        <p:spPr>
          <a:xfrm>
            <a:off x="628650" y="3557372"/>
            <a:ext cx="2580300" cy="364500"/>
          </a:xfrm>
          <a:prstGeom prst="rect">
            <a:avLst/>
          </a:prstGeom>
          <a:noFill/>
          <a:ln>
            <a:noFill/>
          </a:ln>
        </p:spPr>
        <p:txBody>
          <a:bodyPr spcFirstLastPara="1" wrap="square" lIns="68575" tIns="34275" rIns="68575" bIns="34275" anchor="b" anchorCtr="0"/>
          <a:lstStyle>
            <a:lvl1pPr marL="0" marR="0" lvl="0" indent="0" algn="r"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 name="Google Shape;230;p19">
            <a:extLst>
              <a:ext uri="{FF2B5EF4-FFF2-40B4-BE49-F238E27FC236}">
                <a16:creationId xmlns:a16="http://schemas.microsoft.com/office/drawing/2014/main" id="{F519751C-B004-674F-9B98-56ABA023065B}"/>
              </a:ext>
            </a:extLst>
          </p:cNvPr>
          <p:cNvSpPr>
            <a:spLocks noGrp="1"/>
          </p:cNvSpPr>
          <p:nvPr>
            <p:ph type="pic" idx="10"/>
          </p:nvPr>
        </p:nvSpPr>
        <p:spPr>
          <a:xfrm>
            <a:off x="3879850" y="1574800"/>
            <a:ext cx="1393825" cy="2479676"/>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9" name="Google Shape;51;p6">
            <a:extLst>
              <a:ext uri="{FF2B5EF4-FFF2-40B4-BE49-F238E27FC236}">
                <a16:creationId xmlns:a16="http://schemas.microsoft.com/office/drawing/2014/main" id="{3507ADEF-3A9E-944D-8E17-7A2A0FDB8727}"/>
              </a:ext>
            </a:extLst>
          </p:cNvPr>
          <p:cNvSpPr txBox="1">
            <a:spLocks noGrp="1"/>
          </p:cNvSpPr>
          <p:nvPr>
            <p:ph type="body" idx="16"/>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1" name="Title 1">
            <a:extLst>
              <a:ext uri="{FF2B5EF4-FFF2-40B4-BE49-F238E27FC236}">
                <a16:creationId xmlns:a16="http://schemas.microsoft.com/office/drawing/2014/main" id="{950FBAFF-8742-B240-B6F6-D3683651A5B0}"/>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22" name="Group 21">
            <a:extLst>
              <a:ext uri="{FF2B5EF4-FFF2-40B4-BE49-F238E27FC236}">
                <a16:creationId xmlns:a16="http://schemas.microsoft.com/office/drawing/2014/main" id="{977B43BD-1407-574B-9BE8-2718DF5CA663}"/>
              </a:ext>
            </a:extLst>
          </p:cNvPr>
          <p:cNvGrpSpPr/>
          <p:nvPr userDrawn="1"/>
        </p:nvGrpSpPr>
        <p:grpSpPr>
          <a:xfrm>
            <a:off x="726966" y="762345"/>
            <a:ext cx="399796" cy="82296"/>
            <a:chOff x="731614" y="3335428"/>
            <a:chExt cx="399796" cy="82296"/>
          </a:xfrm>
          <a:solidFill>
            <a:schemeClr val="accent3"/>
          </a:solidFill>
        </p:grpSpPr>
        <p:sp>
          <p:nvSpPr>
            <p:cNvPr id="23" name="Oval 22">
              <a:extLst>
                <a:ext uri="{FF2B5EF4-FFF2-40B4-BE49-F238E27FC236}">
                  <a16:creationId xmlns:a16="http://schemas.microsoft.com/office/drawing/2014/main" id="{29C032FC-4405-4944-BCB0-A26B5BC6169B}"/>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AB3D1DA-3277-B047-866C-90EF7DD46C8B}"/>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91B231-8EC3-3C4F-A358-B6BBCC71C936}"/>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79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evice 3" preserve="1" userDrawn="1">
  <p:cSld name="Device 3">
    <p:bg>
      <p:bgPr>
        <a:solidFill>
          <a:schemeClr val="lt1"/>
        </a:solidFill>
        <a:effectLst/>
      </p:bgPr>
    </p:bg>
    <p:spTree>
      <p:nvGrpSpPr>
        <p:cNvPr id="1" name="Shape 246"/>
        <p:cNvGrpSpPr/>
        <p:nvPr/>
      </p:nvGrpSpPr>
      <p:grpSpPr>
        <a:xfrm>
          <a:off x="0" y="0"/>
          <a:ext cx="0" cy="0"/>
          <a:chOff x="0" y="0"/>
          <a:chExt cx="0" cy="0"/>
        </a:xfrm>
      </p:grpSpPr>
      <p:sp>
        <p:nvSpPr>
          <p:cNvPr id="247" name="Google Shape;247;p22"/>
          <p:cNvSpPr/>
          <p:nvPr/>
        </p:nvSpPr>
        <p:spPr>
          <a:xfrm>
            <a:off x="0" y="3165816"/>
            <a:ext cx="9144000" cy="1977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49" name="Google Shape;249;p2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668904" y="1215294"/>
            <a:ext cx="3806192" cy="3298700"/>
          </a:xfrm>
          <a:prstGeom prst="rect">
            <a:avLst/>
          </a:prstGeom>
          <a:noFill/>
          <a:ln>
            <a:noFill/>
          </a:ln>
        </p:spPr>
      </p:pic>
      <p:sp>
        <p:nvSpPr>
          <p:cNvPr id="250" name="Google Shape;250;p22"/>
          <p:cNvSpPr txBox="1">
            <a:spLocks noGrp="1"/>
          </p:cNvSpPr>
          <p:nvPr>
            <p:ph type="body" idx="1"/>
          </p:nvPr>
        </p:nvSpPr>
        <p:spPr>
          <a:xfrm>
            <a:off x="628650" y="1272140"/>
            <a:ext cx="1790700" cy="292800"/>
          </a:xfrm>
          <a:prstGeom prst="rect">
            <a:avLst/>
          </a:prstGeom>
          <a:noFill/>
          <a:ln>
            <a:noFill/>
          </a:ln>
        </p:spPr>
        <p:txBody>
          <a:bodyPr spcFirstLastPara="1" wrap="square" lIns="68575" tIns="34275" rIns="68575" bIns="34275" anchor="b" anchorCtr="0"/>
          <a:lstStyle>
            <a:lvl1pPr marL="0" marR="0" lvl="0" indent="0" algn="r"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51" name="Google Shape;251;p22"/>
          <p:cNvSpPr txBox="1">
            <a:spLocks noGrp="1"/>
          </p:cNvSpPr>
          <p:nvPr>
            <p:ph type="body" idx="2"/>
          </p:nvPr>
        </p:nvSpPr>
        <p:spPr>
          <a:xfrm>
            <a:off x="628650" y="1543601"/>
            <a:ext cx="1790700" cy="1528212"/>
          </a:xfrm>
          <a:prstGeom prst="rect">
            <a:avLst/>
          </a:prstGeom>
          <a:noFill/>
          <a:ln>
            <a:noFill/>
          </a:ln>
        </p:spPr>
        <p:txBody>
          <a:bodyPr spcFirstLastPara="1" wrap="square" lIns="68575" tIns="34275" rIns="68575" bIns="34275" anchor="t" anchorCtr="0"/>
          <a:lstStyle>
            <a:lvl1pPr marL="0" marR="0" lvl="0" indent="0" algn="r"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52" name="Google Shape;252;p22"/>
          <p:cNvSpPr txBox="1">
            <a:spLocks noGrp="1"/>
          </p:cNvSpPr>
          <p:nvPr>
            <p:ph type="body" idx="3"/>
          </p:nvPr>
        </p:nvSpPr>
        <p:spPr>
          <a:xfrm>
            <a:off x="6724650" y="1272140"/>
            <a:ext cx="1790700" cy="2928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1500"/>
              <a:buFont typeface="Arial"/>
              <a:buNone/>
              <a:defRPr sz="1500" b="0" i="0" u="none" strike="noStrike" cap="none">
                <a:solidFill>
                  <a:schemeClr val="accent1"/>
                </a:solidFill>
                <a:latin typeface="Oswald" pitchFamily="2" charset="77"/>
                <a:ea typeface="Roboto Condensed"/>
                <a:cs typeface="Oswald" pitchFamily="2" charset="77"/>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53" name="Google Shape;253;p22"/>
          <p:cNvSpPr txBox="1">
            <a:spLocks noGrp="1"/>
          </p:cNvSpPr>
          <p:nvPr>
            <p:ph type="body" idx="4"/>
          </p:nvPr>
        </p:nvSpPr>
        <p:spPr>
          <a:xfrm>
            <a:off x="6724650" y="1543601"/>
            <a:ext cx="1790700" cy="1528212"/>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28600" algn="l" rtl="0">
              <a:lnSpc>
                <a:spcPct val="100000"/>
              </a:lnSpc>
              <a:spcBef>
                <a:spcPts val="40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3pPr>
            <a:lvl4pPr marL="1828800" marR="0" lvl="3"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4pPr>
            <a:lvl5pPr marL="2286000" marR="0" lvl="4" indent="-228600" algn="l" rtl="0">
              <a:lnSpc>
                <a:spcPct val="100000"/>
              </a:lnSpc>
              <a:spcBef>
                <a:spcPts val="40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5" name="Google Shape;230;p19">
            <a:extLst>
              <a:ext uri="{FF2B5EF4-FFF2-40B4-BE49-F238E27FC236}">
                <a16:creationId xmlns:a16="http://schemas.microsoft.com/office/drawing/2014/main" id="{CE943664-6498-A44F-90FF-6F2C3C1E092C}"/>
              </a:ext>
            </a:extLst>
          </p:cNvPr>
          <p:cNvSpPr>
            <a:spLocks noGrp="1"/>
          </p:cNvSpPr>
          <p:nvPr>
            <p:ph type="pic" idx="10"/>
          </p:nvPr>
        </p:nvSpPr>
        <p:spPr>
          <a:xfrm>
            <a:off x="2895927" y="1454888"/>
            <a:ext cx="3361998" cy="1904262"/>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6" name="Google Shape;51;p6">
            <a:extLst>
              <a:ext uri="{FF2B5EF4-FFF2-40B4-BE49-F238E27FC236}">
                <a16:creationId xmlns:a16="http://schemas.microsoft.com/office/drawing/2014/main" id="{121FD9F3-505D-644B-B841-679B20A8A2D7}"/>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 name="Title 1">
            <a:extLst>
              <a:ext uri="{FF2B5EF4-FFF2-40B4-BE49-F238E27FC236}">
                <a16:creationId xmlns:a16="http://schemas.microsoft.com/office/drawing/2014/main" id="{4DDE5CBC-5043-CC49-A5BD-89AA7BB21AE9}"/>
              </a:ext>
            </a:extLst>
          </p:cNvPr>
          <p:cNvSpPr>
            <a:spLocks noGrp="1"/>
          </p:cNvSpPr>
          <p:nvPr>
            <p:ph type="title"/>
          </p:nvPr>
        </p:nvSpPr>
        <p:spPr>
          <a:xfrm>
            <a:off x="628650" y="344310"/>
            <a:ext cx="7886700" cy="320040"/>
          </a:xfrm>
        </p:spPr>
        <p:txBody>
          <a:bodyPr/>
          <a:lstStyle/>
          <a:p>
            <a:r>
              <a:rPr lang="en-US"/>
              <a:t>Click to edit Master title style</a:t>
            </a:r>
          </a:p>
        </p:txBody>
      </p:sp>
      <p:pic>
        <p:nvPicPr>
          <p:cNvPr id="21" name="Picture 20">
            <a:extLst>
              <a:ext uri="{FF2B5EF4-FFF2-40B4-BE49-F238E27FC236}">
                <a16:creationId xmlns:a16="http://schemas.microsoft.com/office/drawing/2014/main" id="{9CDAD9E2-C162-834F-802A-7469B481D5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grpSp>
        <p:nvGrpSpPr>
          <p:cNvPr id="13" name="Group 12">
            <a:extLst>
              <a:ext uri="{FF2B5EF4-FFF2-40B4-BE49-F238E27FC236}">
                <a16:creationId xmlns:a16="http://schemas.microsoft.com/office/drawing/2014/main" id="{6EBAC183-3ECB-F74F-A089-C56893E22DC3}"/>
              </a:ext>
            </a:extLst>
          </p:cNvPr>
          <p:cNvGrpSpPr/>
          <p:nvPr userDrawn="1"/>
        </p:nvGrpSpPr>
        <p:grpSpPr>
          <a:xfrm>
            <a:off x="726966" y="762345"/>
            <a:ext cx="399796" cy="82296"/>
            <a:chOff x="731614" y="3335428"/>
            <a:chExt cx="399796" cy="82296"/>
          </a:xfrm>
          <a:solidFill>
            <a:schemeClr val="accent3"/>
          </a:solidFill>
        </p:grpSpPr>
        <p:sp>
          <p:nvSpPr>
            <p:cNvPr id="14" name="Oval 13">
              <a:extLst>
                <a:ext uri="{FF2B5EF4-FFF2-40B4-BE49-F238E27FC236}">
                  <a16:creationId xmlns:a16="http://schemas.microsoft.com/office/drawing/2014/main" id="{6AA79874-0287-FA4A-9B10-FF9412F93978}"/>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E142F8-DEAE-4446-8874-397C50CD9DE3}"/>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5B993E-2BFE-FB40-A64A-B9FF108210AD}"/>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2879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vice 4" preserve="1" userDrawn="1">
  <p:cSld name="Device 4">
    <p:spTree>
      <p:nvGrpSpPr>
        <p:cNvPr id="1" name="Shape 504"/>
        <p:cNvGrpSpPr/>
        <p:nvPr/>
      </p:nvGrpSpPr>
      <p:grpSpPr>
        <a:xfrm>
          <a:off x="0" y="0"/>
          <a:ext cx="0" cy="0"/>
          <a:chOff x="0" y="0"/>
          <a:chExt cx="0" cy="0"/>
        </a:xfrm>
      </p:grpSpPr>
      <p:sp>
        <p:nvSpPr>
          <p:cNvPr id="505" name="Google Shape;505;p44"/>
          <p:cNvSpPr/>
          <p:nvPr/>
        </p:nvSpPr>
        <p:spPr>
          <a:xfrm>
            <a:off x="2450306" y="3700946"/>
            <a:ext cx="4243500" cy="113700"/>
          </a:xfrm>
          <a:prstGeom prst="ellipse">
            <a:avLst/>
          </a:prstGeom>
          <a:gradFill>
            <a:gsLst>
              <a:gs pos="0">
                <a:srgbClr val="D8D8D8"/>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06" name="Google Shape;506;p44"/>
          <p:cNvSpPr/>
          <p:nvPr/>
        </p:nvSpPr>
        <p:spPr>
          <a:xfrm flipH="1">
            <a:off x="626213" y="3651583"/>
            <a:ext cx="2331300" cy="83100"/>
          </a:xfrm>
          <a:prstGeom prst="ellipse">
            <a:avLst/>
          </a:prstGeom>
          <a:gradFill>
            <a:gsLst>
              <a:gs pos="0">
                <a:srgbClr val="D8D8D8"/>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07" name="Google Shape;507;p44"/>
          <p:cNvSpPr/>
          <p:nvPr/>
        </p:nvSpPr>
        <p:spPr>
          <a:xfrm flipH="1">
            <a:off x="6191179" y="3651583"/>
            <a:ext cx="2331300" cy="83100"/>
          </a:xfrm>
          <a:prstGeom prst="ellipse">
            <a:avLst/>
          </a:prstGeom>
          <a:gradFill>
            <a:gsLst>
              <a:gs pos="0">
                <a:srgbClr val="D8D8D8"/>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508" name="Google Shape;508;p44"/>
          <p:cNvGrpSpPr/>
          <p:nvPr/>
        </p:nvGrpSpPr>
        <p:grpSpPr>
          <a:xfrm>
            <a:off x="2957537" y="1343304"/>
            <a:ext cx="3229550" cy="140091"/>
            <a:chOff x="399688" y="4470400"/>
            <a:chExt cx="9259031" cy="401638"/>
          </a:xfrm>
        </p:grpSpPr>
        <p:sp>
          <p:nvSpPr>
            <p:cNvPr id="509" name="Google Shape;509;p44"/>
            <p:cNvSpPr/>
            <p:nvPr/>
          </p:nvSpPr>
          <p:spPr>
            <a:xfrm>
              <a:off x="399688" y="4470400"/>
              <a:ext cx="9259031"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0" name="Google Shape;510;p44"/>
            <p:cNvSpPr/>
            <p:nvPr/>
          </p:nvSpPr>
          <p:spPr>
            <a:xfrm>
              <a:off x="581529"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1" name="Google Shape;511;p44"/>
            <p:cNvSpPr/>
            <p:nvPr/>
          </p:nvSpPr>
          <p:spPr>
            <a:xfrm>
              <a:off x="832352"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2" name="Google Shape;512;p44"/>
            <p:cNvSpPr/>
            <p:nvPr/>
          </p:nvSpPr>
          <p:spPr>
            <a:xfrm>
              <a:off x="1083178"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3" name="Google Shape;513;p44"/>
            <p:cNvSpPr/>
            <p:nvPr/>
          </p:nvSpPr>
          <p:spPr>
            <a:xfrm>
              <a:off x="1781679" y="4552949"/>
              <a:ext cx="260351" cy="233363"/>
            </a:xfrm>
            <a:custGeom>
              <a:avLst/>
              <a:gdLst/>
              <a:ahLst/>
              <a:cxnLst/>
              <a:rect l="l" t="t" r="r" b="b"/>
              <a:pathLst>
                <a:path w="107" h="93" extrusionOk="0">
                  <a:moveTo>
                    <a:pt x="92" y="38"/>
                  </a:moveTo>
                  <a:cubicBezTo>
                    <a:pt x="89" y="18"/>
                    <a:pt x="70" y="0"/>
                    <a:pt x="47" y="0"/>
                  </a:cubicBezTo>
                  <a:cubicBezTo>
                    <a:pt x="21" y="0"/>
                    <a:pt x="0" y="21"/>
                    <a:pt x="0" y="46"/>
                  </a:cubicBezTo>
                  <a:cubicBezTo>
                    <a:pt x="0" y="72"/>
                    <a:pt x="21" y="93"/>
                    <a:pt x="45" y="93"/>
                  </a:cubicBezTo>
                  <a:cubicBezTo>
                    <a:pt x="45" y="78"/>
                    <a:pt x="45" y="78"/>
                    <a:pt x="45" y="78"/>
                  </a:cubicBezTo>
                  <a:cubicBezTo>
                    <a:pt x="29" y="78"/>
                    <a:pt x="14" y="64"/>
                    <a:pt x="14" y="47"/>
                  </a:cubicBezTo>
                  <a:cubicBezTo>
                    <a:pt x="14" y="30"/>
                    <a:pt x="29" y="14"/>
                    <a:pt x="46" y="14"/>
                  </a:cubicBezTo>
                  <a:cubicBezTo>
                    <a:pt x="62" y="14"/>
                    <a:pt x="75" y="30"/>
                    <a:pt x="78" y="38"/>
                  </a:cubicBezTo>
                  <a:cubicBezTo>
                    <a:pt x="64" y="38"/>
                    <a:pt x="64" y="38"/>
                    <a:pt x="64" y="38"/>
                  </a:cubicBezTo>
                  <a:cubicBezTo>
                    <a:pt x="85" y="75"/>
                    <a:pt x="85" y="75"/>
                    <a:pt x="85" y="75"/>
                  </a:cubicBezTo>
                  <a:cubicBezTo>
                    <a:pt x="107" y="38"/>
                    <a:pt x="107" y="38"/>
                    <a:pt x="107" y="38"/>
                  </a:cubicBezTo>
                  <a:lnTo>
                    <a:pt x="92" y="3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4" name="Google Shape;514;p44"/>
            <p:cNvSpPr/>
            <p:nvPr/>
          </p:nvSpPr>
          <p:spPr>
            <a:xfrm>
              <a:off x="1353054" y="4556126"/>
              <a:ext cx="139699" cy="230189"/>
            </a:xfrm>
            <a:custGeom>
              <a:avLst/>
              <a:gdLst/>
              <a:ahLst/>
              <a:cxnLst/>
              <a:rect l="l" t="t" r="r" b="b"/>
              <a:pathLst>
                <a:path w="88" h="145" extrusionOk="0">
                  <a:moveTo>
                    <a:pt x="69" y="145"/>
                  </a:moveTo>
                  <a:lnTo>
                    <a:pt x="0" y="73"/>
                  </a:lnTo>
                  <a:lnTo>
                    <a:pt x="69" y="0"/>
                  </a:lnTo>
                  <a:lnTo>
                    <a:pt x="88" y="19"/>
                  </a:lnTo>
                  <a:lnTo>
                    <a:pt x="34" y="73"/>
                  </a:lnTo>
                  <a:lnTo>
                    <a:pt x="88" y="126"/>
                  </a:lnTo>
                  <a:lnTo>
                    <a:pt x="6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5" name="Google Shape;515;p44"/>
            <p:cNvSpPr/>
            <p:nvPr/>
          </p:nvSpPr>
          <p:spPr>
            <a:xfrm>
              <a:off x="1540378" y="4556126"/>
              <a:ext cx="139699" cy="230189"/>
            </a:xfrm>
            <a:custGeom>
              <a:avLst/>
              <a:gdLst/>
              <a:ahLst/>
              <a:cxnLst/>
              <a:rect l="l" t="t" r="r" b="b"/>
              <a:pathLst>
                <a:path w="88" h="145" extrusionOk="0">
                  <a:moveTo>
                    <a:pt x="19" y="145"/>
                  </a:moveTo>
                  <a:lnTo>
                    <a:pt x="0" y="126"/>
                  </a:lnTo>
                  <a:lnTo>
                    <a:pt x="54" y="73"/>
                  </a:lnTo>
                  <a:lnTo>
                    <a:pt x="0" y="19"/>
                  </a:lnTo>
                  <a:lnTo>
                    <a:pt x="19" y="0"/>
                  </a:lnTo>
                  <a:lnTo>
                    <a:pt x="88" y="73"/>
                  </a:lnTo>
                  <a:lnTo>
                    <a:pt x="1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6" name="Google Shape;516;p44"/>
            <p:cNvSpPr/>
            <p:nvPr/>
          </p:nvSpPr>
          <p:spPr>
            <a:xfrm>
              <a:off x="2444893" y="4546601"/>
              <a:ext cx="64419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500" b="0" i="0" dirty="0" err="1">
                  <a:solidFill>
                    <a:schemeClr val="dk1"/>
                  </a:solidFill>
                  <a:latin typeface="Oswald" pitchFamily="2" charset="77"/>
                  <a:ea typeface="Roboto Thin"/>
                  <a:cs typeface="Roboto Thin"/>
                  <a:sym typeface="Roboto Thin"/>
                </a:rPr>
                <a:t>www.orionadvisortech.com</a:t>
              </a:r>
              <a:endParaRPr sz="500" b="0" i="0" dirty="0">
                <a:solidFill>
                  <a:schemeClr val="dk1"/>
                </a:solidFill>
                <a:latin typeface="Oswald" pitchFamily="2" charset="77"/>
                <a:ea typeface="Roboto Thin"/>
                <a:cs typeface="Roboto Thin"/>
                <a:sym typeface="Roboto Thin"/>
              </a:endParaRPr>
            </a:p>
          </p:txBody>
        </p:sp>
        <p:sp>
          <p:nvSpPr>
            <p:cNvPr id="517" name="Google Shape;517;p44"/>
            <p:cNvSpPr/>
            <p:nvPr/>
          </p:nvSpPr>
          <p:spPr>
            <a:xfrm>
              <a:off x="9433287" y="4529138"/>
              <a:ext cx="134938" cy="139700"/>
            </a:xfrm>
            <a:custGeom>
              <a:avLst/>
              <a:gdLst/>
              <a:ahLst/>
              <a:cxnLst/>
              <a:rect l="l" t="t" r="r" b="b"/>
              <a:pathLst>
                <a:path w="85" h="88" extrusionOk="0">
                  <a:moveTo>
                    <a:pt x="85" y="0"/>
                  </a:moveTo>
                  <a:lnTo>
                    <a:pt x="20" y="0"/>
                  </a:lnTo>
                  <a:lnTo>
                    <a:pt x="40" y="20"/>
                  </a:lnTo>
                  <a:lnTo>
                    <a:pt x="0" y="61"/>
                  </a:lnTo>
                  <a:lnTo>
                    <a:pt x="28" y="88"/>
                  </a:lnTo>
                  <a:lnTo>
                    <a:pt x="65" y="47"/>
                  </a:lnTo>
                  <a:lnTo>
                    <a:pt x="85" y="71"/>
                  </a:lnTo>
                  <a:lnTo>
                    <a:pt x="85"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18" name="Google Shape;518;p44"/>
            <p:cNvSpPr/>
            <p:nvPr/>
          </p:nvSpPr>
          <p:spPr>
            <a:xfrm>
              <a:off x="9285650" y="4668837"/>
              <a:ext cx="147637" cy="150814"/>
            </a:xfrm>
            <a:custGeom>
              <a:avLst/>
              <a:gdLst/>
              <a:ahLst/>
              <a:cxnLst/>
              <a:rect l="l" t="t" r="r" b="b"/>
              <a:pathLst>
                <a:path w="93" h="95" extrusionOk="0">
                  <a:moveTo>
                    <a:pt x="93" y="27"/>
                  </a:moveTo>
                  <a:lnTo>
                    <a:pt x="66" y="0"/>
                  </a:lnTo>
                  <a:lnTo>
                    <a:pt x="24" y="43"/>
                  </a:lnTo>
                  <a:lnTo>
                    <a:pt x="0" y="21"/>
                  </a:lnTo>
                  <a:lnTo>
                    <a:pt x="0" y="95"/>
                  </a:lnTo>
                  <a:lnTo>
                    <a:pt x="76" y="95"/>
                  </a:lnTo>
                  <a:lnTo>
                    <a:pt x="53" y="71"/>
                  </a:lnTo>
                  <a:lnTo>
                    <a:pt x="93" y="27"/>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519" name="Google Shape;519;p44"/>
          <p:cNvSpPr>
            <a:spLocks noGrp="1"/>
          </p:cNvSpPr>
          <p:nvPr>
            <p:ph type="pic" idx="2"/>
          </p:nvPr>
        </p:nvSpPr>
        <p:spPr>
          <a:xfrm>
            <a:off x="2957513" y="1481430"/>
            <a:ext cx="3228900" cy="22215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20" name="Google Shape;520;p44"/>
          <p:cNvSpPr>
            <a:spLocks noGrp="1"/>
          </p:cNvSpPr>
          <p:nvPr>
            <p:ph type="pic" idx="3"/>
          </p:nvPr>
        </p:nvSpPr>
        <p:spPr>
          <a:xfrm>
            <a:off x="626269" y="1855343"/>
            <a:ext cx="2331300" cy="17781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21" name="Google Shape;521;p44"/>
          <p:cNvSpPr>
            <a:spLocks noGrp="1"/>
          </p:cNvSpPr>
          <p:nvPr>
            <p:ph type="pic" idx="4"/>
          </p:nvPr>
        </p:nvSpPr>
        <p:spPr>
          <a:xfrm>
            <a:off x="6186487" y="1855343"/>
            <a:ext cx="2327700" cy="17781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22" name="Google Shape;522;p44"/>
          <p:cNvSpPr txBox="1">
            <a:spLocks noGrp="1"/>
          </p:cNvSpPr>
          <p:nvPr>
            <p:ph type="body" idx="1"/>
          </p:nvPr>
        </p:nvSpPr>
        <p:spPr>
          <a:xfrm>
            <a:off x="1110603" y="3759882"/>
            <a:ext cx="2115600" cy="654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23" name="Google Shape;523;p44"/>
          <p:cNvSpPr txBox="1">
            <a:spLocks noGrp="1"/>
          </p:cNvSpPr>
          <p:nvPr>
            <p:ph type="body" idx="5"/>
          </p:nvPr>
        </p:nvSpPr>
        <p:spPr>
          <a:xfrm>
            <a:off x="3754651" y="3759882"/>
            <a:ext cx="2115600" cy="654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24" name="Google Shape;524;p44"/>
          <p:cNvSpPr txBox="1">
            <a:spLocks noGrp="1"/>
          </p:cNvSpPr>
          <p:nvPr>
            <p:ph type="body" idx="6"/>
          </p:nvPr>
        </p:nvSpPr>
        <p:spPr>
          <a:xfrm>
            <a:off x="6398701" y="3759882"/>
            <a:ext cx="2115600" cy="654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grpSp>
        <p:nvGrpSpPr>
          <p:cNvPr id="525" name="Google Shape;525;p44"/>
          <p:cNvGrpSpPr/>
          <p:nvPr/>
        </p:nvGrpSpPr>
        <p:grpSpPr>
          <a:xfrm>
            <a:off x="629865" y="1715556"/>
            <a:ext cx="2328082" cy="140091"/>
            <a:chOff x="399688" y="4470400"/>
            <a:chExt cx="6674546" cy="401638"/>
          </a:xfrm>
        </p:grpSpPr>
        <p:sp>
          <p:nvSpPr>
            <p:cNvPr id="526" name="Google Shape;526;p44"/>
            <p:cNvSpPr/>
            <p:nvPr/>
          </p:nvSpPr>
          <p:spPr>
            <a:xfrm>
              <a:off x="399688" y="4470400"/>
              <a:ext cx="6674546"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27" name="Google Shape;527;p44"/>
            <p:cNvSpPr/>
            <p:nvPr/>
          </p:nvSpPr>
          <p:spPr>
            <a:xfrm>
              <a:off x="581529"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28" name="Google Shape;528;p44"/>
            <p:cNvSpPr/>
            <p:nvPr/>
          </p:nvSpPr>
          <p:spPr>
            <a:xfrm>
              <a:off x="832352"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29" name="Google Shape;529;p44"/>
            <p:cNvSpPr/>
            <p:nvPr/>
          </p:nvSpPr>
          <p:spPr>
            <a:xfrm>
              <a:off x="1083178"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30" name="Google Shape;530;p44"/>
            <p:cNvSpPr/>
            <p:nvPr/>
          </p:nvSpPr>
          <p:spPr>
            <a:xfrm>
              <a:off x="1781679" y="4552949"/>
              <a:ext cx="260351" cy="233363"/>
            </a:xfrm>
            <a:custGeom>
              <a:avLst/>
              <a:gdLst/>
              <a:ahLst/>
              <a:cxnLst/>
              <a:rect l="l" t="t" r="r" b="b"/>
              <a:pathLst>
                <a:path w="107" h="93" extrusionOk="0">
                  <a:moveTo>
                    <a:pt x="92" y="38"/>
                  </a:moveTo>
                  <a:cubicBezTo>
                    <a:pt x="89" y="18"/>
                    <a:pt x="70" y="0"/>
                    <a:pt x="47" y="0"/>
                  </a:cubicBezTo>
                  <a:cubicBezTo>
                    <a:pt x="21" y="0"/>
                    <a:pt x="0" y="21"/>
                    <a:pt x="0" y="46"/>
                  </a:cubicBezTo>
                  <a:cubicBezTo>
                    <a:pt x="0" y="72"/>
                    <a:pt x="21" y="93"/>
                    <a:pt x="45" y="93"/>
                  </a:cubicBezTo>
                  <a:cubicBezTo>
                    <a:pt x="45" y="78"/>
                    <a:pt x="45" y="78"/>
                    <a:pt x="45" y="78"/>
                  </a:cubicBezTo>
                  <a:cubicBezTo>
                    <a:pt x="29" y="78"/>
                    <a:pt x="14" y="64"/>
                    <a:pt x="14" y="47"/>
                  </a:cubicBezTo>
                  <a:cubicBezTo>
                    <a:pt x="14" y="30"/>
                    <a:pt x="29" y="14"/>
                    <a:pt x="46" y="14"/>
                  </a:cubicBezTo>
                  <a:cubicBezTo>
                    <a:pt x="62" y="14"/>
                    <a:pt x="75" y="30"/>
                    <a:pt x="78" y="38"/>
                  </a:cubicBezTo>
                  <a:cubicBezTo>
                    <a:pt x="64" y="38"/>
                    <a:pt x="64" y="38"/>
                    <a:pt x="64" y="38"/>
                  </a:cubicBezTo>
                  <a:cubicBezTo>
                    <a:pt x="85" y="75"/>
                    <a:pt x="85" y="75"/>
                    <a:pt x="85" y="75"/>
                  </a:cubicBezTo>
                  <a:cubicBezTo>
                    <a:pt x="107" y="38"/>
                    <a:pt x="107" y="38"/>
                    <a:pt x="107" y="38"/>
                  </a:cubicBezTo>
                  <a:lnTo>
                    <a:pt x="92" y="3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31" name="Google Shape;531;p44"/>
            <p:cNvSpPr/>
            <p:nvPr/>
          </p:nvSpPr>
          <p:spPr>
            <a:xfrm>
              <a:off x="1353054" y="4556126"/>
              <a:ext cx="139699" cy="230189"/>
            </a:xfrm>
            <a:custGeom>
              <a:avLst/>
              <a:gdLst/>
              <a:ahLst/>
              <a:cxnLst/>
              <a:rect l="l" t="t" r="r" b="b"/>
              <a:pathLst>
                <a:path w="88" h="145" extrusionOk="0">
                  <a:moveTo>
                    <a:pt x="69" y="145"/>
                  </a:moveTo>
                  <a:lnTo>
                    <a:pt x="0" y="73"/>
                  </a:lnTo>
                  <a:lnTo>
                    <a:pt x="69" y="0"/>
                  </a:lnTo>
                  <a:lnTo>
                    <a:pt x="88" y="19"/>
                  </a:lnTo>
                  <a:lnTo>
                    <a:pt x="34" y="73"/>
                  </a:lnTo>
                  <a:lnTo>
                    <a:pt x="88" y="126"/>
                  </a:lnTo>
                  <a:lnTo>
                    <a:pt x="6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32" name="Google Shape;532;p44"/>
            <p:cNvSpPr/>
            <p:nvPr/>
          </p:nvSpPr>
          <p:spPr>
            <a:xfrm>
              <a:off x="1540378" y="4556126"/>
              <a:ext cx="139699" cy="230189"/>
            </a:xfrm>
            <a:custGeom>
              <a:avLst/>
              <a:gdLst/>
              <a:ahLst/>
              <a:cxnLst/>
              <a:rect l="l" t="t" r="r" b="b"/>
              <a:pathLst>
                <a:path w="88" h="145" extrusionOk="0">
                  <a:moveTo>
                    <a:pt x="19" y="145"/>
                  </a:moveTo>
                  <a:lnTo>
                    <a:pt x="0" y="126"/>
                  </a:lnTo>
                  <a:lnTo>
                    <a:pt x="54" y="73"/>
                  </a:lnTo>
                  <a:lnTo>
                    <a:pt x="0" y="19"/>
                  </a:lnTo>
                  <a:lnTo>
                    <a:pt x="19" y="0"/>
                  </a:lnTo>
                  <a:lnTo>
                    <a:pt x="88" y="73"/>
                  </a:lnTo>
                  <a:lnTo>
                    <a:pt x="1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33" name="Google Shape;533;p44"/>
            <p:cNvSpPr/>
            <p:nvPr/>
          </p:nvSpPr>
          <p:spPr>
            <a:xfrm>
              <a:off x="2444893" y="4546601"/>
              <a:ext cx="44943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500" b="0" i="0" dirty="0" err="1">
                  <a:solidFill>
                    <a:schemeClr val="dk1"/>
                  </a:solidFill>
                  <a:latin typeface="Oswald" pitchFamily="2" charset="77"/>
                  <a:ea typeface="Roboto Thin"/>
                  <a:cs typeface="Roboto Thin"/>
                  <a:sym typeface="Roboto Thin"/>
                </a:rPr>
                <a:t>www.orionadvisortech.com</a:t>
              </a:r>
              <a:endParaRPr sz="500" b="0" i="0" dirty="0">
                <a:solidFill>
                  <a:schemeClr val="dk1"/>
                </a:solidFill>
                <a:latin typeface="Oswald" pitchFamily="2" charset="77"/>
                <a:ea typeface="Roboto Thin"/>
                <a:cs typeface="Roboto Thin"/>
                <a:sym typeface="Roboto Thin"/>
              </a:endParaRPr>
            </a:p>
          </p:txBody>
        </p:sp>
      </p:grpSp>
      <p:grpSp>
        <p:nvGrpSpPr>
          <p:cNvPr id="534" name="Google Shape;534;p44"/>
          <p:cNvGrpSpPr/>
          <p:nvPr/>
        </p:nvGrpSpPr>
        <p:grpSpPr>
          <a:xfrm>
            <a:off x="6186672" y="1715556"/>
            <a:ext cx="2328087" cy="140091"/>
            <a:chOff x="2984154" y="4470400"/>
            <a:chExt cx="6674562" cy="401638"/>
          </a:xfrm>
        </p:grpSpPr>
        <p:sp>
          <p:nvSpPr>
            <p:cNvPr id="535" name="Google Shape;535;p44"/>
            <p:cNvSpPr/>
            <p:nvPr/>
          </p:nvSpPr>
          <p:spPr>
            <a:xfrm>
              <a:off x="2984154" y="4470400"/>
              <a:ext cx="6674562"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36" name="Google Shape;536;p44"/>
            <p:cNvSpPr/>
            <p:nvPr/>
          </p:nvSpPr>
          <p:spPr>
            <a:xfrm>
              <a:off x="3117507" y="4546601"/>
              <a:ext cx="57693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500" b="0" i="0" dirty="0" err="1">
                  <a:solidFill>
                    <a:schemeClr val="dk1"/>
                  </a:solidFill>
                  <a:latin typeface="Oswald" pitchFamily="2" charset="77"/>
                  <a:ea typeface="Roboto Thin"/>
                  <a:cs typeface="Roboto Thin"/>
                  <a:sym typeface="Roboto Thin"/>
                </a:rPr>
                <a:t>www.orionadvisortech.com</a:t>
              </a:r>
              <a:endParaRPr sz="500" b="0" i="0" dirty="0">
                <a:solidFill>
                  <a:schemeClr val="dk1"/>
                </a:solidFill>
                <a:latin typeface="Oswald" pitchFamily="2" charset="77"/>
                <a:ea typeface="Roboto Thin"/>
                <a:cs typeface="Roboto Thin"/>
                <a:sym typeface="Roboto Thin"/>
              </a:endParaRPr>
            </a:p>
          </p:txBody>
        </p:sp>
        <p:sp>
          <p:nvSpPr>
            <p:cNvPr id="537" name="Google Shape;537;p44"/>
            <p:cNvSpPr/>
            <p:nvPr/>
          </p:nvSpPr>
          <p:spPr>
            <a:xfrm>
              <a:off x="9433287" y="4529138"/>
              <a:ext cx="134938" cy="139700"/>
            </a:xfrm>
            <a:custGeom>
              <a:avLst/>
              <a:gdLst/>
              <a:ahLst/>
              <a:cxnLst/>
              <a:rect l="l" t="t" r="r" b="b"/>
              <a:pathLst>
                <a:path w="85" h="88" extrusionOk="0">
                  <a:moveTo>
                    <a:pt x="85" y="0"/>
                  </a:moveTo>
                  <a:lnTo>
                    <a:pt x="20" y="0"/>
                  </a:lnTo>
                  <a:lnTo>
                    <a:pt x="40" y="20"/>
                  </a:lnTo>
                  <a:lnTo>
                    <a:pt x="0" y="61"/>
                  </a:lnTo>
                  <a:lnTo>
                    <a:pt x="28" y="88"/>
                  </a:lnTo>
                  <a:lnTo>
                    <a:pt x="65" y="47"/>
                  </a:lnTo>
                  <a:lnTo>
                    <a:pt x="85" y="71"/>
                  </a:lnTo>
                  <a:lnTo>
                    <a:pt x="85"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538" name="Google Shape;538;p44"/>
            <p:cNvSpPr/>
            <p:nvPr/>
          </p:nvSpPr>
          <p:spPr>
            <a:xfrm>
              <a:off x="9285650" y="4668837"/>
              <a:ext cx="147637" cy="150814"/>
            </a:xfrm>
            <a:custGeom>
              <a:avLst/>
              <a:gdLst/>
              <a:ahLst/>
              <a:cxnLst/>
              <a:rect l="l" t="t" r="r" b="b"/>
              <a:pathLst>
                <a:path w="93" h="95" extrusionOk="0">
                  <a:moveTo>
                    <a:pt x="93" y="27"/>
                  </a:moveTo>
                  <a:lnTo>
                    <a:pt x="66" y="0"/>
                  </a:lnTo>
                  <a:lnTo>
                    <a:pt x="24" y="43"/>
                  </a:lnTo>
                  <a:lnTo>
                    <a:pt x="0" y="21"/>
                  </a:lnTo>
                  <a:lnTo>
                    <a:pt x="0" y="95"/>
                  </a:lnTo>
                  <a:lnTo>
                    <a:pt x="76" y="95"/>
                  </a:lnTo>
                  <a:lnTo>
                    <a:pt x="53" y="71"/>
                  </a:lnTo>
                  <a:lnTo>
                    <a:pt x="93" y="27"/>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542" name="Google Shape;542;p44"/>
          <p:cNvSpPr>
            <a:spLocks noGrp="1"/>
          </p:cNvSpPr>
          <p:nvPr>
            <p:ph type="pic" idx="8"/>
          </p:nvPr>
        </p:nvSpPr>
        <p:spPr>
          <a:xfrm>
            <a:off x="629841" y="3759882"/>
            <a:ext cx="432300" cy="540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700"/>
              <a:buFont typeface="Arial"/>
              <a:buNone/>
              <a:defRPr sz="7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43" name="Google Shape;543;p44"/>
          <p:cNvSpPr>
            <a:spLocks noGrp="1"/>
          </p:cNvSpPr>
          <p:nvPr>
            <p:ph type="pic" idx="9"/>
          </p:nvPr>
        </p:nvSpPr>
        <p:spPr>
          <a:xfrm>
            <a:off x="3273088" y="3766392"/>
            <a:ext cx="432300" cy="540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600"/>
              <a:buFont typeface="Arial"/>
              <a:buNone/>
              <a:defRPr sz="6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44" name="Google Shape;544;p44"/>
          <p:cNvSpPr>
            <a:spLocks noGrp="1"/>
          </p:cNvSpPr>
          <p:nvPr>
            <p:ph type="pic" idx="13"/>
          </p:nvPr>
        </p:nvSpPr>
        <p:spPr>
          <a:xfrm>
            <a:off x="5926063" y="3766392"/>
            <a:ext cx="432300" cy="540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600"/>
              <a:buFont typeface="Arial"/>
              <a:buNone/>
              <a:defRPr sz="6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2" name="Google Shape;51;p6">
            <a:extLst>
              <a:ext uri="{FF2B5EF4-FFF2-40B4-BE49-F238E27FC236}">
                <a16:creationId xmlns:a16="http://schemas.microsoft.com/office/drawing/2014/main" id="{46EA0C29-58A1-884E-846A-EA4DDE99199B}"/>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4" name="Title 1">
            <a:extLst>
              <a:ext uri="{FF2B5EF4-FFF2-40B4-BE49-F238E27FC236}">
                <a16:creationId xmlns:a16="http://schemas.microsoft.com/office/drawing/2014/main" id="{595C2B88-177E-504C-8741-A0DCA2AAA0A5}"/>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45" name="Group 44">
            <a:extLst>
              <a:ext uri="{FF2B5EF4-FFF2-40B4-BE49-F238E27FC236}">
                <a16:creationId xmlns:a16="http://schemas.microsoft.com/office/drawing/2014/main" id="{EC3059F4-3D03-304E-BD27-DEF003844212}"/>
              </a:ext>
            </a:extLst>
          </p:cNvPr>
          <p:cNvGrpSpPr/>
          <p:nvPr userDrawn="1"/>
        </p:nvGrpSpPr>
        <p:grpSpPr>
          <a:xfrm>
            <a:off x="726966" y="762345"/>
            <a:ext cx="399796" cy="82296"/>
            <a:chOff x="731614" y="3335428"/>
            <a:chExt cx="399796" cy="82296"/>
          </a:xfrm>
          <a:solidFill>
            <a:schemeClr val="accent3"/>
          </a:solidFill>
        </p:grpSpPr>
        <p:sp>
          <p:nvSpPr>
            <p:cNvPr id="46" name="Oval 45">
              <a:extLst>
                <a:ext uri="{FF2B5EF4-FFF2-40B4-BE49-F238E27FC236}">
                  <a16:creationId xmlns:a16="http://schemas.microsoft.com/office/drawing/2014/main" id="{5EFD58BD-E877-7747-986D-A61B71335176}"/>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4306D91-C0AF-FB44-A8BF-FFD80F7FA45F}"/>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C522090-A367-4E4C-B041-6178D6FDC617}"/>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2453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vice 5" preserve="1" userDrawn="1">
  <p:cSld name="Device 5">
    <p:spTree>
      <p:nvGrpSpPr>
        <p:cNvPr id="1" name="Shape 169"/>
        <p:cNvGrpSpPr/>
        <p:nvPr/>
      </p:nvGrpSpPr>
      <p:grpSpPr>
        <a:xfrm>
          <a:off x="0" y="0"/>
          <a:ext cx="0" cy="0"/>
          <a:chOff x="0" y="0"/>
          <a:chExt cx="0" cy="0"/>
        </a:xfrm>
      </p:grpSpPr>
      <p:sp>
        <p:nvSpPr>
          <p:cNvPr id="170" name="Google Shape;170;p17"/>
          <p:cNvSpPr/>
          <p:nvPr/>
        </p:nvSpPr>
        <p:spPr>
          <a:xfrm>
            <a:off x="2450306" y="3700946"/>
            <a:ext cx="4243500" cy="113700"/>
          </a:xfrm>
          <a:prstGeom prst="ellipse">
            <a:avLst/>
          </a:prstGeom>
          <a:gradFill>
            <a:gsLst>
              <a:gs pos="0">
                <a:srgbClr val="D8D8D8"/>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1" name="Google Shape;171;p17"/>
          <p:cNvSpPr/>
          <p:nvPr/>
        </p:nvSpPr>
        <p:spPr>
          <a:xfrm flipH="1">
            <a:off x="629786" y="3731546"/>
            <a:ext cx="2331300" cy="83100"/>
          </a:xfrm>
          <a:prstGeom prst="ellipse">
            <a:avLst/>
          </a:prstGeom>
          <a:gradFill>
            <a:gsLst>
              <a:gs pos="0">
                <a:srgbClr val="D8D8D8"/>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2" name="Google Shape;172;p17"/>
          <p:cNvSpPr/>
          <p:nvPr/>
        </p:nvSpPr>
        <p:spPr>
          <a:xfrm flipH="1">
            <a:off x="6191179" y="3731546"/>
            <a:ext cx="2331300" cy="83100"/>
          </a:xfrm>
          <a:prstGeom prst="ellipse">
            <a:avLst/>
          </a:prstGeom>
          <a:gradFill>
            <a:gsLst>
              <a:gs pos="0">
                <a:srgbClr val="D8D8D8"/>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173" name="Google Shape;173;p17"/>
          <p:cNvGrpSpPr/>
          <p:nvPr/>
        </p:nvGrpSpPr>
        <p:grpSpPr>
          <a:xfrm>
            <a:off x="2957537" y="1343304"/>
            <a:ext cx="3229550" cy="140091"/>
            <a:chOff x="399688" y="4470400"/>
            <a:chExt cx="9259031" cy="401638"/>
          </a:xfrm>
        </p:grpSpPr>
        <p:sp>
          <p:nvSpPr>
            <p:cNvPr id="174" name="Google Shape;174;p17"/>
            <p:cNvSpPr/>
            <p:nvPr/>
          </p:nvSpPr>
          <p:spPr>
            <a:xfrm>
              <a:off x="399688" y="4470400"/>
              <a:ext cx="9259031"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5" name="Google Shape;175;p17"/>
            <p:cNvSpPr/>
            <p:nvPr/>
          </p:nvSpPr>
          <p:spPr>
            <a:xfrm>
              <a:off x="581529"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6" name="Google Shape;176;p17"/>
            <p:cNvSpPr/>
            <p:nvPr/>
          </p:nvSpPr>
          <p:spPr>
            <a:xfrm>
              <a:off x="832352"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7" name="Google Shape;177;p17"/>
            <p:cNvSpPr/>
            <p:nvPr/>
          </p:nvSpPr>
          <p:spPr>
            <a:xfrm>
              <a:off x="1083178"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8" name="Google Shape;178;p17"/>
            <p:cNvSpPr/>
            <p:nvPr/>
          </p:nvSpPr>
          <p:spPr>
            <a:xfrm>
              <a:off x="1781679" y="4552949"/>
              <a:ext cx="260351" cy="233363"/>
            </a:xfrm>
            <a:custGeom>
              <a:avLst/>
              <a:gdLst/>
              <a:ahLst/>
              <a:cxnLst/>
              <a:rect l="l" t="t" r="r" b="b"/>
              <a:pathLst>
                <a:path w="107" h="93" extrusionOk="0">
                  <a:moveTo>
                    <a:pt x="92" y="38"/>
                  </a:moveTo>
                  <a:cubicBezTo>
                    <a:pt x="89" y="18"/>
                    <a:pt x="70" y="0"/>
                    <a:pt x="47" y="0"/>
                  </a:cubicBezTo>
                  <a:cubicBezTo>
                    <a:pt x="21" y="0"/>
                    <a:pt x="0" y="21"/>
                    <a:pt x="0" y="46"/>
                  </a:cubicBezTo>
                  <a:cubicBezTo>
                    <a:pt x="0" y="72"/>
                    <a:pt x="21" y="93"/>
                    <a:pt x="45" y="93"/>
                  </a:cubicBezTo>
                  <a:cubicBezTo>
                    <a:pt x="45" y="78"/>
                    <a:pt x="45" y="78"/>
                    <a:pt x="45" y="78"/>
                  </a:cubicBezTo>
                  <a:cubicBezTo>
                    <a:pt x="29" y="78"/>
                    <a:pt x="14" y="64"/>
                    <a:pt x="14" y="47"/>
                  </a:cubicBezTo>
                  <a:cubicBezTo>
                    <a:pt x="14" y="30"/>
                    <a:pt x="29" y="14"/>
                    <a:pt x="46" y="14"/>
                  </a:cubicBezTo>
                  <a:cubicBezTo>
                    <a:pt x="62" y="14"/>
                    <a:pt x="75" y="30"/>
                    <a:pt x="78" y="38"/>
                  </a:cubicBezTo>
                  <a:cubicBezTo>
                    <a:pt x="64" y="38"/>
                    <a:pt x="64" y="38"/>
                    <a:pt x="64" y="38"/>
                  </a:cubicBezTo>
                  <a:cubicBezTo>
                    <a:pt x="85" y="75"/>
                    <a:pt x="85" y="75"/>
                    <a:pt x="85" y="75"/>
                  </a:cubicBezTo>
                  <a:cubicBezTo>
                    <a:pt x="107" y="38"/>
                    <a:pt x="107" y="38"/>
                    <a:pt x="107" y="38"/>
                  </a:cubicBezTo>
                  <a:lnTo>
                    <a:pt x="92" y="3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9" name="Google Shape;179;p17"/>
            <p:cNvSpPr/>
            <p:nvPr/>
          </p:nvSpPr>
          <p:spPr>
            <a:xfrm>
              <a:off x="1353054" y="4556126"/>
              <a:ext cx="139699" cy="230189"/>
            </a:xfrm>
            <a:custGeom>
              <a:avLst/>
              <a:gdLst/>
              <a:ahLst/>
              <a:cxnLst/>
              <a:rect l="l" t="t" r="r" b="b"/>
              <a:pathLst>
                <a:path w="88" h="145" extrusionOk="0">
                  <a:moveTo>
                    <a:pt x="69" y="145"/>
                  </a:moveTo>
                  <a:lnTo>
                    <a:pt x="0" y="73"/>
                  </a:lnTo>
                  <a:lnTo>
                    <a:pt x="69" y="0"/>
                  </a:lnTo>
                  <a:lnTo>
                    <a:pt x="88" y="19"/>
                  </a:lnTo>
                  <a:lnTo>
                    <a:pt x="34" y="73"/>
                  </a:lnTo>
                  <a:lnTo>
                    <a:pt x="88" y="126"/>
                  </a:lnTo>
                  <a:lnTo>
                    <a:pt x="6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80" name="Google Shape;180;p17"/>
            <p:cNvSpPr/>
            <p:nvPr/>
          </p:nvSpPr>
          <p:spPr>
            <a:xfrm>
              <a:off x="1540378" y="4556126"/>
              <a:ext cx="139699" cy="230189"/>
            </a:xfrm>
            <a:custGeom>
              <a:avLst/>
              <a:gdLst/>
              <a:ahLst/>
              <a:cxnLst/>
              <a:rect l="l" t="t" r="r" b="b"/>
              <a:pathLst>
                <a:path w="88" h="145" extrusionOk="0">
                  <a:moveTo>
                    <a:pt x="19" y="145"/>
                  </a:moveTo>
                  <a:lnTo>
                    <a:pt x="0" y="126"/>
                  </a:lnTo>
                  <a:lnTo>
                    <a:pt x="54" y="73"/>
                  </a:lnTo>
                  <a:lnTo>
                    <a:pt x="0" y="19"/>
                  </a:lnTo>
                  <a:lnTo>
                    <a:pt x="19" y="0"/>
                  </a:lnTo>
                  <a:lnTo>
                    <a:pt x="88" y="73"/>
                  </a:lnTo>
                  <a:lnTo>
                    <a:pt x="1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81" name="Google Shape;181;p17"/>
            <p:cNvSpPr/>
            <p:nvPr/>
          </p:nvSpPr>
          <p:spPr>
            <a:xfrm>
              <a:off x="2444893" y="4546601"/>
              <a:ext cx="64419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500" b="0" i="0" dirty="0" err="1">
                  <a:solidFill>
                    <a:schemeClr val="dk1"/>
                  </a:solidFill>
                  <a:latin typeface="Oswald" pitchFamily="2" charset="77"/>
                  <a:ea typeface="Roboto Thin"/>
                  <a:cs typeface="Roboto Thin"/>
                  <a:sym typeface="Roboto Thin"/>
                </a:rPr>
                <a:t>www.orionadvisortech.com</a:t>
              </a:r>
              <a:endParaRPr lang="en-US" sz="500" b="0" i="0" dirty="0">
                <a:solidFill>
                  <a:schemeClr val="dk1"/>
                </a:solidFill>
                <a:latin typeface="Oswald" pitchFamily="2" charset="77"/>
                <a:ea typeface="Roboto Thin"/>
                <a:cs typeface="Roboto Thin"/>
                <a:sym typeface="Roboto Thin"/>
              </a:endParaRPr>
            </a:p>
          </p:txBody>
        </p:sp>
        <p:sp>
          <p:nvSpPr>
            <p:cNvPr id="182" name="Google Shape;182;p17"/>
            <p:cNvSpPr/>
            <p:nvPr/>
          </p:nvSpPr>
          <p:spPr>
            <a:xfrm>
              <a:off x="9433287" y="4529138"/>
              <a:ext cx="134938" cy="139700"/>
            </a:xfrm>
            <a:custGeom>
              <a:avLst/>
              <a:gdLst/>
              <a:ahLst/>
              <a:cxnLst/>
              <a:rect l="l" t="t" r="r" b="b"/>
              <a:pathLst>
                <a:path w="85" h="88" extrusionOk="0">
                  <a:moveTo>
                    <a:pt x="85" y="0"/>
                  </a:moveTo>
                  <a:lnTo>
                    <a:pt x="20" y="0"/>
                  </a:lnTo>
                  <a:lnTo>
                    <a:pt x="40" y="20"/>
                  </a:lnTo>
                  <a:lnTo>
                    <a:pt x="0" y="61"/>
                  </a:lnTo>
                  <a:lnTo>
                    <a:pt x="28" y="88"/>
                  </a:lnTo>
                  <a:lnTo>
                    <a:pt x="65" y="47"/>
                  </a:lnTo>
                  <a:lnTo>
                    <a:pt x="85" y="71"/>
                  </a:lnTo>
                  <a:lnTo>
                    <a:pt x="85"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83" name="Google Shape;183;p17"/>
            <p:cNvSpPr/>
            <p:nvPr/>
          </p:nvSpPr>
          <p:spPr>
            <a:xfrm>
              <a:off x="9285650" y="4668837"/>
              <a:ext cx="147637" cy="150814"/>
            </a:xfrm>
            <a:custGeom>
              <a:avLst/>
              <a:gdLst/>
              <a:ahLst/>
              <a:cxnLst/>
              <a:rect l="l" t="t" r="r" b="b"/>
              <a:pathLst>
                <a:path w="93" h="95" extrusionOk="0">
                  <a:moveTo>
                    <a:pt x="93" y="27"/>
                  </a:moveTo>
                  <a:lnTo>
                    <a:pt x="66" y="0"/>
                  </a:lnTo>
                  <a:lnTo>
                    <a:pt x="24" y="43"/>
                  </a:lnTo>
                  <a:lnTo>
                    <a:pt x="0" y="21"/>
                  </a:lnTo>
                  <a:lnTo>
                    <a:pt x="0" y="95"/>
                  </a:lnTo>
                  <a:lnTo>
                    <a:pt x="76" y="95"/>
                  </a:lnTo>
                  <a:lnTo>
                    <a:pt x="53" y="71"/>
                  </a:lnTo>
                  <a:lnTo>
                    <a:pt x="93" y="27"/>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184" name="Google Shape;184;p17"/>
          <p:cNvSpPr>
            <a:spLocks noGrp="1"/>
          </p:cNvSpPr>
          <p:nvPr>
            <p:ph type="pic" idx="2"/>
          </p:nvPr>
        </p:nvSpPr>
        <p:spPr>
          <a:xfrm>
            <a:off x="2957513" y="1481430"/>
            <a:ext cx="3228900" cy="22215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accent4"/>
              </a:buClr>
              <a:buSzPts val="900"/>
              <a:buFont typeface="Arial"/>
              <a:buNone/>
              <a:defRPr sz="900" b="0" i="0" u="none" strike="noStrike" cap="none">
                <a:solidFill>
                  <a:schemeClr val="accent4"/>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5" name="Google Shape;185;p17"/>
          <p:cNvSpPr>
            <a:spLocks noGrp="1"/>
          </p:cNvSpPr>
          <p:nvPr>
            <p:ph type="pic" idx="3"/>
          </p:nvPr>
        </p:nvSpPr>
        <p:spPr>
          <a:xfrm>
            <a:off x="626269" y="1855343"/>
            <a:ext cx="2331300" cy="17781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accent4"/>
              </a:buClr>
              <a:buSzPts val="900"/>
              <a:buFont typeface="Arial"/>
              <a:buNone/>
              <a:defRPr sz="900" b="0" i="0" u="none" strike="noStrike" cap="none">
                <a:solidFill>
                  <a:schemeClr val="accent4"/>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6" name="Google Shape;186;p17"/>
          <p:cNvSpPr>
            <a:spLocks noGrp="1"/>
          </p:cNvSpPr>
          <p:nvPr>
            <p:ph type="pic" idx="4"/>
          </p:nvPr>
        </p:nvSpPr>
        <p:spPr>
          <a:xfrm>
            <a:off x="6186487" y="1855343"/>
            <a:ext cx="2327700" cy="17781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accent4"/>
              </a:buClr>
              <a:buSzPts val="900"/>
              <a:buFont typeface="Arial"/>
              <a:buNone/>
              <a:defRPr sz="900" b="0" i="0" u="none" strike="noStrike" cap="none">
                <a:solidFill>
                  <a:schemeClr val="accent4"/>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7" name="Google Shape;187;p17"/>
          <p:cNvSpPr txBox="1">
            <a:spLocks noGrp="1"/>
          </p:cNvSpPr>
          <p:nvPr>
            <p:ph type="body" idx="1"/>
          </p:nvPr>
        </p:nvSpPr>
        <p:spPr>
          <a:xfrm>
            <a:off x="671468" y="3813888"/>
            <a:ext cx="2115600" cy="654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8" name="Google Shape;188;p17"/>
          <p:cNvSpPr txBox="1">
            <a:spLocks noGrp="1"/>
          </p:cNvSpPr>
          <p:nvPr>
            <p:ph type="body" idx="5"/>
          </p:nvPr>
        </p:nvSpPr>
        <p:spPr>
          <a:xfrm>
            <a:off x="3479780" y="3813888"/>
            <a:ext cx="2115600" cy="654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9" name="Google Shape;189;p17"/>
          <p:cNvSpPr txBox="1">
            <a:spLocks noGrp="1"/>
          </p:cNvSpPr>
          <p:nvPr>
            <p:ph type="body" idx="6"/>
          </p:nvPr>
        </p:nvSpPr>
        <p:spPr>
          <a:xfrm>
            <a:off x="6241696" y="3813888"/>
            <a:ext cx="2115600" cy="654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grpSp>
        <p:nvGrpSpPr>
          <p:cNvPr id="190" name="Google Shape;190;p17"/>
          <p:cNvGrpSpPr/>
          <p:nvPr/>
        </p:nvGrpSpPr>
        <p:grpSpPr>
          <a:xfrm>
            <a:off x="629865" y="1715556"/>
            <a:ext cx="2328082" cy="140091"/>
            <a:chOff x="399688" y="4470400"/>
            <a:chExt cx="6674546" cy="401638"/>
          </a:xfrm>
        </p:grpSpPr>
        <p:sp>
          <p:nvSpPr>
            <p:cNvPr id="191" name="Google Shape;191;p17"/>
            <p:cNvSpPr/>
            <p:nvPr/>
          </p:nvSpPr>
          <p:spPr>
            <a:xfrm>
              <a:off x="399688" y="4470400"/>
              <a:ext cx="6674546"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2" name="Google Shape;192;p17"/>
            <p:cNvSpPr/>
            <p:nvPr/>
          </p:nvSpPr>
          <p:spPr>
            <a:xfrm>
              <a:off x="581529"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3" name="Google Shape;193;p17"/>
            <p:cNvSpPr/>
            <p:nvPr/>
          </p:nvSpPr>
          <p:spPr>
            <a:xfrm>
              <a:off x="832352"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4" name="Google Shape;194;p17"/>
            <p:cNvSpPr/>
            <p:nvPr/>
          </p:nvSpPr>
          <p:spPr>
            <a:xfrm>
              <a:off x="1083178"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5" name="Google Shape;195;p17"/>
            <p:cNvSpPr/>
            <p:nvPr/>
          </p:nvSpPr>
          <p:spPr>
            <a:xfrm>
              <a:off x="1781679" y="4552949"/>
              <a:ext cx="260351" cy="233363"/>
            </a:xfrm>
            <a:custGeom>
              <a:avLst/>
              <a:gdLst/>
              <a:ahLst/>
              <a:cxnLst/>
              <a:rect l="l" t="t" r="r" b="b"/>
              <a:pathLst>
                <a:path w="107" h="93" extrusionOk="0">
                  <a:moveTo>
                    <a:pt x="92" y="38"/>
                  </a:moveTo>
                  <a:cubicBezTo>
                    <a:pt x="89" y="18"/>
                    <a:pt x="70" y="0"/>
                    <a:pt x="47" y="0"/>
                  </a:cubicBezTo>
                  <a:cubicBezTo>
                    <a:pt x="21" y="0"/>
                    <a:pt x="0" y="21"/>
                    <a:pt x="0" y="46"/>
                  </a:cubicBezTo>
                  <a:cubicBezTo>
                    <a:pt x="0" y="72"/>
                    <a:pt x="21" y="93"/>
                    <a:pt x="45" y="93"/>
                  </a:cubicBezTo>
                  <a:cubicBezTo>
                    <a:pt x="45" y="78"/>
                    <a:pt x="45" y="78"/>
                    <a:pt x="45" y="78"/>
                  </a:cubicBezTo>
                  <a:cubicBezTo>
                    <a:pt x="29" y="78"/>
                    <a:pt x="14" y="64"/>
                    <a:pt x="14" y="47"/>
                  </a:cubicBezTo>
                  <a:cubicBezTo>
                    <a:pt x="14" y="30"/>
                    <a:pt x="29" y="14"/>
                    <a:pt x="46" y="14"/>
                  </a:cubicBezTo>
                  <a:cubicBezTo>
                    <a:pt x="62" y="14"/>
                    <a:pt x="75" y="30"/>
                    <a:pt x="78" y="38"/>
                  </a:cubicBezTo>
                  <a:cubicBezTo>
                    <a:pt x="64" y="38"/>
                    <a:pt x="64" y="38"/>
                    <a:pt x="64" y="38"/>
                  </a:cubicBezTo>
                  <a:cubicBezTo>
                    <a:pt x="85" y="75"/>
                    <a:pt x="85" y="75"/>
                    <a:pt x="85" y="75"/>
                  </a:cubicBezTo>
                  <a:cubicBezTo>
                    <a:pt x="107" y="38"/>
                    <a:pt x="107" y="38"/>
                    <a:pt x="107" y="38"/>
                  </a:cubicBezTo>
                  <a:lnTo>
                    <a:pt x="92" y="3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6" name="Google Shape;196;p17"/>
            <p:cNvSpPr/>
            <p:nvPr/>
          </p:nvSpPr>
          <p:spPr>
            <a:xfrm>
              <a:off x="1353054" y="4556126"/>
              <a:ext cx="139699" cy="230189"/>
            </a:xfrm>
            <a:custGeom>
              <a:avLst/>
              <a:gdLst/>
              <a:ahLst/>
              <a:cxnLst/>
              <a:rect l="l" t="t" r="r" b="b"/>
              <a:pathLst>
                <a:path w="88" h="145" extrusionOk="0">
                  <a:moveTo>
                    <a:pt x="69" y="145"/>
                  </a:moveTo>
                  <a:lnTo>
                    <a:pt x="0" y="73"/>
                  </a:lnTo>
                  <a:lnTo>
                    <a:pt x="69" y="0"/>
                  </a:lnTo>
                  <a:lnTo>
                    <a:pt x="88" y="19"/>
                  </a:lnTo>
                  <a:lnTo>
                    <a:pt x="34" y="73"/>
                  </a:lnTo>
                  <a:lnTo>
                    <a:pt x="88" y="126"/>
                  </a:lnTo>
                  <a:lnTo>
                    <a:pt x="6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7" name="Google Shape;197;p17"/>
            <p:cNvSpPr/>
            <p:nvPr/>
          </p:nvSpPr>
          <p:spPr>
            <a:xfrm>
              <a:off x="1540378" y="4556126"/>
              <a:ext cx="139699" cy="230189"/>
            </a:xfrm>
            <a:custGeom>
              <a:avLst/>
              <a:gdLst/>
              <a:ahLst/>
              <a:cxnLst/>
              <a:rect l="l" t="t" r="r" b="b"/>
              <a:pathLst>
                <a:path w="88" h="145" extrusionOk="0">
                  <a:moveTo>
                    <a:pt x="19" y="145"/>
                  </a:moveTo>
                  <a:lnTo>
                    <a:pt x="0" y="126"/>
                  </a:lnTo>
                  <a:lnTo>
                    <a:pt x="54" y="73"/>
                  </a:lnTo>
                  <a:lnTo>
                    <a:pt x="0" y="19"/>
                  </a:lnTo>
                  <a:lnTo>
                    <a:pt x="19" y="0"/>
                  </a:lnTo>
                  <a:lnTo>
                    <a:pt x="88" y="73"/>
                  </a:lnTo>
                  <a:lnTo>
                    <a:pt x="1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8" name="Google Shape;198;p17"/>
            <p:cNvSpPr/>
            <p:nvPr/>
          </p:nvSpPr>
          <p:spPr>
            <a:xfrm>
              <a:off x="2444893" y="4546601"/>
              <a:ext cx="44943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500" b="0" i="0" dirty="0" err="1">
                  <a:solidFill>
                    <a:schemeClr val="dk1"/>
                  </a:solidFill>
                  <a:latin typeface="Oswald" pitchFamily="2" charset="77"/>
                  <a:ea typeface="Roboto Thin"/>
                  <a:cs typeface="Roboto Thin"/>
                  <a:sym typeface="Roboto Thin"/>
                </a:rPr>
                <a:t>www.orionadvisortech.com</a:t>
              </a:r>
              <a:endParaRPr lang="en-US" sz="500" b="0" i="0" dirty="0">
                <a:solidFill>
                  <a:schemeClr val="dk1"/>
                </a:solidFill>
                <a:latin typeface="Oswald" pitchFamily="2" charset="77"/>
                <a:ea typeface="Roboto Thin"/>
                <a:cs typeface="Roboto Thin"/>
                <a:sym typeface="Roboto Thin"/>
              </a:endParaRPr>
            </a:p>
          </p:txBody>
        </p:sp>
      </p:grpSp>
      <p:grpSp>
        <p:nvGrpSpPr>
          <p:cNvPr id="199" name="Google Shape;199;p17"/>
          <p:cNvGrpSpPr/>
          <p:nvPr/>
        </p:nvGrpSpPr>
        <p:grpSpPr>
          <a:xfrm>
            <a:off x="6186672" y="1715556"/>
            <a:ext cx="2328087" cy="140091"/>
            <a:chOff x="2984154" y="4470400"/>
            <a:chExt cx="6674562" cy="401638"/>
          </a:xfrm>
        </p:grpSpPr>
        <p:sp>
          <p:nvSpPr>
            <p:cNvPr id="200" name="Google Shape;200;p17"/>
            <p:cNvSpPr/>
            <p:nvPr/>
          </p:nvSpPr>
          <p:spPr>
            <a:xfrm>
              <a:off x="2984154" y="4470400"/>
              <a:ext cx="6674562"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01" name="Google Shape;201;p17"/>
            <p:cNvSpPr/>
            <p:nvPr/>
          </p:nvSpPr>
          <p:spPr>
            <a:xfrm>
              <a:off x="3117507" y="4546601"/>
              <a:ext cx="57693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500" b="0" i="0" dirty="0" err="1">
                  <a:solidFill>
                    <a:schemeClr val="dk1"/>
                  </a:solidFill>
                  <a:latin typeface="Oswald" pitchFamily="2" charset="77"/>
                  <a:ea typeface="Roboto Thin"/>
                  <a:cs typeface="Roboto Thin"/>
                  <a:sym typeface="Roboto Thin"/>
                </a:rPr>
                <a:t>www.orionadvisortech.com</a:t>
              </a:r>
              <a:endParaRPr lang="en-US" sz="500" b="0" i="0" dirty="0">
                <a:solidFill>
                  <a:schemeClr val="dk1"/>
                </a:solidFill>
                <a:latin typeface="Oswald" pitchFamily="2" charset="77"/>
                <a:ea typeface="Roboto Thin"/>
                <a:cs typeface="Roboto Thin"/>
                <a:sym typeface="Roboto Thin"/>
              </a:endParaRPr>
            </a:p>
          </p:txBody>
        </p:sp>
        <p:sp>
          <p:nvSpPr>
            <p:cNvPr id="202" name="Google Shape;202;p17"/>
            <p:cNvSpPr/>
            <p:nvPr/>
          </p:nvSpPr>
          <p:spPr>
            <a:xfrm>
              <a:off x="9433287" y="4529138"/>
              <a:ext cx="134938" cy="139700"/>
            </a:xfrm>
            <a:custGeom>
              <a:avLst/>
              <a:gdLst/>
              <a:ahLst/>
              <a:cxnLst/>
              <a:rect l="l" t="t" r="r" b="b"/>
              <a:pathLst>
                <a:path w="85" h="88" extrusionOk="0">
                  <a:moveTo>
                    <a:pt x="85" y="0"/>
                  </a:moveTo>
                  <a:lnTo>
                    <a:pt x="20" y="0"/>
                  </a:lnTo>
                  <a:lnTo>
                    <a:pt x="40" y="20"/>
                  </a:lnTo>
                  <a:lnTo>
                    <a:pt x="0" y="61"/>
                  </a:lnTo>
                  <a:lnTo>
                    <a:pt x="28" y="88"/>
                  </a:lnTo>
                  <a:lnTo>
                    <a:pt x="65" y="47"/>
                  </a:lnTo>
                  <a:lnTo>
                    <a:pt x="85" y="71"/>
                  </a:lnTo>
                  <a:lnTo>
                    <a:pt x="85"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03" name="Google Shape;203;p17"/>
            <p:cNvSpPr/>
            <p:nvPr/>
          </p:nvSpPr>
          <p:spPr>
            <a:xfrm>
              <a:off x="9285650" y="4668837"/>
              <a:ext cx="147637" cy="150814"/>
            </a:xfrm>
            <a:custGeom>
              <a:avLst/>
              <a:gdLst/>
              <a:ahLst/>
              <a:cxnLst/>
              <a:rect l="l" t="t" r="r" b="b"/>
              <a:pathLst>
                <a:path w="93" h="95" extrusionOk="0">
                  <a:moveTo>
                    <a:pt x="93" y="27"/>
                  </a:moveTo>
                  <a:lnTo>
                    <a:pt x="66" y="0"/>
                  </a:lnTo>
                  <a:lnTo>
                    <a:pt x="24" y="43"/>
                  </a:lnTo>
                  <a:lnTo>
                    <a:pt x="0" y="21"/>
                  </a:lnTo>
                  <a:lnTo>
                    <a:pt x="0" y="95"/>
                  </a:lnTo>
                  <a:lnTo>
                    <a:pt x="76" y="95"/>
                  </a:lnTo>
                  <a:lnTo>
                    <a:pt x="53" y="71"/>
                  </a:lnTo>
                  <a:lnTo>
                    <a:pt x="93" y="27"/>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39" name="Google Shape;51;p6">
            <a:extLst>
              <a:ext uri="{FF2B5EF4-FFF2-40B4-BE49-F238E27FC236}">
                <a16:creationId xmlns:a16="http://schemas.microsoft.com/office/drawing/2014/main" id="{47399456-60C7-1249-8F38-408A148A28E7}"/>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 name="Title 1">
            <a:extLst>
              <a:ext uri="{FF2B5EF4-FFF2-40B4-BE49-F238E27FC236}">
                <a16:creationId xmlns:a16="http://schemas.microsoft.com/office/drawing/2014/main" id="{7638A129-A3DE-BA4C-AE65-C51A051E1D4B}"/>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42" name="Group 41">
            <a:extLst>
              <a:ext uri="{FF2B5EF4-FFF2-40B4-BE49-F238E27FC236}">
                <a16:creationId xmlns:a16="http://schemas.microsoft.com/office/drawing/2014/main" id="{6A4FE618-B525-DA49-A29A-8DED895F654C}"/>
              </a:ext>
            </a:extLst>
          </p:cNvPr>
          <p:cNvGrpSpPr/>
          <p:nvPr userDrawn="1"/>
        </p:nvGrpSpPr>
        <p:grpSpPr>
          <a:xfrm>
            <a:off x="726966" y="762345"/>
            <a:ext cx="399796" cy="82296"/>
            <a:chOff x="731614" y="3335428"/>
            <a:chExt cx="399796" cy="82296"/>
          </a:xfrm>
          <a:solidFill>
            <a:schemeClr val="accent3"/>
          </a:solidFill>
        </p:grpSpPr>
        <p:sp>
          <p:nvSpPr>
            <p:cNvPr id="43" name="Oval 42">
              <a:extLst>
                <a:ext uri="{FF2B5EF4-FFF2-40B4-BE49-F238E27FC236}">
                  <a16:creationId xmlns:a16="http://schemas.microsoft.com/office/drawing/2014/main" id="{5C785E35-688A-9243-B4FD-1323C6BC32D3}"/>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4058EED-B7A8-FA46-AA98-A004599C6025}"/>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B0BFBBA-51AA-644C-A1C5-CE4AA0A96519}"/>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4443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Device 6" preserve="1" userDrawn="1">
  <p:cSld name="Device 6">
    <p:spTree>
      <p:nvGrpSpPr>
        <p:cNvPr id="1" name="Shape 260"/>
        <p:cNvGrpSpPr/>
        <p:nvPr/>
      </p:nvGrpSpPr>
      <p:grpSpPr>
        <a:xfrm>
          <a:off x="0" y="0"/>
          <a:ext cx="0" cy="0"/>
          <a:chOff x="0" y="0"/>
          <a:chExt cx="0" cy="0"/>
        </a:xfrm>
      </p:grpSpPr>
      <p:pic>
        <p:nvPicPr>
          <p:cNvPr id="21" name="Picture 20">
            <a:extLst>
              <a:ext uri="{FF2B5EF4-FFF2-40B4-BE49-F238E27FC236}">
                <a16:creationId xmlns:a16="http://schemas.microsoft.com/office/drawing/2014/main" id="{F3C508A2-4C73-254D-920B-333EB6952153}"/>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804"/>
          <a:stretch/>
        </p:blipFill>
        <p:spPr>
          <a:xfrm>
            <a:off x="6362380" y="-1"/>
            <a:ext cx="2781620" cy="4628029"/>
          </a:xfrm>
          <a:prstGeom prst="rect">
            <a:avLst/>
          </a:prstGeom>
        </p:spPr>
      </p:pic>
      <p:sp>
        <p:nvSpPr>
          <p:cNvPr id="261" name="Google Shape;261;p23"/>
          <p:cNvSpPr txBox="1">
            <a:spLocks noGrp="1"/>
          </p:cNvSpPr>
          <p:nvPr>
            <p:ph type="body" idx="1"/>
          </p:nvPr>
        </p:nvSpPr>
        <p:spPr>
          <a:xfrm>
            <a:off x="1113896" y="3820082"/>
            <a:ext cx="2115600" cy="642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62" name="Google Shape;262;p23"/>
          <p:cNvSpPr txBox="1">
            <a:spLocks noGrp="1"/>
          </p:cNvSpPr>
          <p:nvPr>
            <p:ph type="body" idx="2"/>
          </p:nvPr>
        </p:nvSpPr>
        <p:spPr>
          <a:xfrm>
            <a:off x="3757945" y="3820082"/>
            <a:ext cx="2115600" cy="642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63" name="Google Shape;263;p23"/>
          <p:cNvSpPr txBox="1">
            <a:spLocks noGrp="1"/>
          </p:cNvSpPr>
          <p:nvPr>
            <p:ph type="body" idx="3"/>
          </p:nvPr>
        </p:nvSpPr>
        <p:spPr>
          <a:xfrm>
            <a:off x="6410920" y="3820082"/>
            <a:ext cx="2115600" cy="6429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600"/>
              </a:spcAft>
              <a:buClr>
                <a:schemeClr val="dk1"/>
              </a:buClr>
              <a:buSzPts val="11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264" name="Google Shape;264;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16404" y="1199316"/>
            <a:ext cx="3911191" cy="2281528"/>
          </a:xfrm>
          <a:prstGeom prst="rect">
            <a:avLst/>
          </a:prstGeom>
          <a:noFill/>
          <a:ln>
            <a:noFill/>
          </a:ln>
        </p:spPr>
      </p:pic>
      <p:sp>
        <p:nvSpPr>
          <p:cNvPr id="265" name="Google Shape;265;p23"/>
          <p:cNvSpPr>
            <a:spLocks noGrp="1"/>
          </p:cNvSpPr>
          <p:nvPr>
            <p:ph type="pic" idx="4"/>
          </p:nvPr>
        </p:nvSpPr>
        <p:spPr>
          <a:xfrm>
            <a:off x="3101999" y="1359146"/>
            <a:ext cx="2940000" cy="1836000"/>
          </a:xfrm>
          <a:prstGeom prst="rect">
            <a:avLst/>
          </a:prstGeom>
          <a:noFill/>
          <a:ln>
            <a:noFill/>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66" name="Google Shape;266;p23"/>
          <p:cNvSpPr txBox="1">
            <a:spLocks noGrp="1"/>
          </p:cNvSpPr>
          <p:nvPr>
            <p:ph type="body" idx="5"/>
          </p:nvPr>
        </p:nvSpPr>
        <p:spPr>
          <a:xfrm>
            <a:off x="1113896" y="3543858"/>
            <a:ext cx="2115600" cy="3204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67" name="Google Shape;267;p23"/>
          <p:cNvSpPr txBox="1">
            <a:spLocks noGrp="1"/>
          </p:cNvSpPr>
          <p:nvPr>
            <p:ph type="body" idx="6"/>
          </p:nvPr>
        </p:nvSpPr>
        <p:spPr>
          <a:xfrm>
            <a:off x="3757944" y="3543858"/>
            <a:ext cx="2115600" cy="3204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68" name="Google Shape;268;p23"/>
          <p:cNvSpPr txBox="1">
            <a:spLocks noGrp="1"/>
          </p:cNvSpPr>
          <p:nvPr>
            <p:ph type="body" idx="7"/>
          </p:nvPr>
        </p:nvSpPr>
        <p:spPr>
          <a:xfrm>
            <a:off x="6401993" y="3543858"/>
            <a:ext cx="2115600" cy="320400"/>
          </a:xfrm>
          <a:prstGeom prst="rect">
            <a:avLst/>
          </a:prstGeom>
          <a:noFill/>
          <a:ln>
            <a:noFill/>
          </a:ln>
        </p:spPr>
        <p:txBody>
          <a:bodyPr spcFirstLastPara="1" wrap="square" lIns="68575" tIns="34275" rIns="68575" bIns="34275" anchor="b" anchorCtr="0"/>
          <a:lstStyle>
            <a:lvl1pPr marL="0" marR="0" lvl="0" indent="0" algn="l" rtl="0">
              <a:lnSpc>
                <a:spcPct val="100000"/>
              </a:lnSpc>
              <a:spcBef>
                <a:spcPts val="200"/>
              </a:spcBef>
              <a:spcAft>
                <a:spcPts val="0"/>
              </a:spcAft>
              <a:buClr>
                <a:schemeClr val="accent1"/>
              </a:buClr>
              <a:buSzPts val="2000"/>
              <a:buFont typeface="Arial"/>
              <a:buNone/>
              <a:defRPr sz="1500" b="0" i="0" u="none" strike="noStrike" cap="none">
                <a:solidFill>
                  <a:schemeClr val="accent1"/>
                </a:solidFill>
                <a:latin typeface="Oswald" pitchFamily="2" charset="77"/>
                <a:ea typeface="Roboto Condensed Light"/>
                <a:cs typeface="Oswald" pitchFamily="2" charset="77"/>
                <a:sym typeface="Roboto Condensed Light"/>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72" name="Google Shape;272;p23"/>
          <p:cNvSpPr>
            <a:spLocks noGrp="1"/>
          </p:cNvSpPr>
          <p:nvPr>
            <p:ph type="pic" idx="9"/>
          </p:nvPr>
        </p:nvSpPr>
        <p:spPr>
          <a:xfrm>
            <a:off x="629841" y="3543300"/>
            <a:ext cx="432300" cy="540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700"/>
              <a:buFont typeface="Arial"/>
              <a:buNone/>
              <a:defRPr sz="7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73" name="Google Shape;273;p23"/>
          <p:cNvSpPr>
            <a:spLocks noGrp="1"/>
          </p:cNvSpPr>
          <p:nvPr>
            <p:ph type="pic" idx="13"/>
          </p:nvPr>
        </p:nvSpPr>
        <p:spPr>
          <a:xfrm>
            <a:off x="3273088" y="3549810"/>
            <a:ext cx="432300" cy="540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600"/>
              <a:buFont typeface="Arial"/>
              <a:buNone/>
              <a:defRPr sz="6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74" name="Google Shape;274;p23"/>
          <p:cNvSpPr>
            <a:spLocks noGrp="1"/>
          </p:cNvSpPr>
          <p:nvPr>
            <p:ph type="pic" idx="14"/>
          </p:nvPr>
        </p:nvSpPr>
        <p:spPr>
          <a:xfrm>
            <a:off x="5926063" y="3549810"/>
            <a:ext cx="432300" cy="5406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dk1"/>
              </a:buClr>
              <a:buSzPts val="600"/>
              <a:buFont typeface="Arial"/>
              <a:buNone/>
              <a:defRPr sz="6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6" name="Google Shape;51;p6">
            <a:extLst>
              <a:ext uri="{FF2B5EF4-FFF2-40B4-BE49-F238E27FC236}">
                <a16:creationId xmlns:a16="http://schemas.microsoft.com/office/drawing/2014/main" id="{EED311D2-1449-9E41-AD0C-1062AABC013E}"/>
              </a:ext>
            </a:extLst>
          </p:cNvPr>
          <p:cNvSpPr txBox="1">
            <a:spLocks noGrp="1"/>
          </p:cNvSpPr>
          <p:nvPr>
            <p:ph type="body" idx="15"/>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8" name="Title 1">
            <a:extLst>
              <a:ext uri="{FF2B5EF4-FFF2-40B4-BE49-F238E27FC236}">
                <a16:creationId xmlns:a16="http://schemas.microsoft.com/office/drawing/2014/main" id="{6359146B-705E-5148-9126-5CC1D5B21A63}"/>
              </a:ext>
            </a:extLst>
          </p:cNvPr>
          <p:cNvSpPr>
            <a:spLocks noGrp="1"/>
          </p:cNvSpPr>
          <p:nvPr>
            <p:ph type="title"/>
          </p:nvPr>
        </p:nvSpPr>
        <p:spPr>
          <a:xfrm>
            <a:off x="628650" y="344310"/>
            <a:ext cx="7886700" cy="320040"/>
          </a:xfrm>
        </p:spPr>
        <p:txBody>
          <a:bodyPr/>
          <a:lstStyle/>
          <a:p>
            <a:r>
              <a:rPr lang="en-US"/>
              <a:t>Click to edit Master title style</a:t>
            </a:r>
          </a:p>
        </p:txBody>
      </p:sp>
      <p:pic>
        <p:nvPicPr>
          <p:cNvPr id="24" name="Picture 23">
            <a:extLst>
              <a:ext uri="{FF2B5EF4-FFF2-40B4-BE49-F238E27FC236}">
                <a16:creationId xmlns:a16="http://schemas.microsoft.com/office/drawing/2014/main" id="{E2464E82-0C4E-9641-8259-98E26FCDA1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grpSp>
        <p:nvGrpSpPr>
          <p:cNvPr id="19" name="Group 18">
            <a:extLst>
              <a:ext uri="{FF2B5EF4-FFF2-40B4-BE49-F238E27FC236}">
                <a16:creationId xmlns:a16="http://schemas.microsoft.com/office/drawing/2014/main" id="{DF8F55A7-E4CC-C345-B10D-520D9B15071A}"/>
              </a:ext>
            </a:extLst>
          </p:cNvPr>
          <p:cNvGrpSpPr/>
          <p:nvPr userDrawn="1"/>
        </p:nvGrpSpPr>
        <p:grpSpPr>
          <a:xfrm>
            <a:off x="726966" y="762345"/>
            <a:ext cx="399796" cy="82296"/>
            <a:chOff x="731614" y="3335428"/>
            <a:chExt cx="399796" cy="82296"/>
          </a:xfrm>
          <a:solidFill>
            <a:schemeClr val="accent3"/>
          </a:solidFill>
        </p:grpSpPr>
        <p:sp>
          <p:nvSpPr>
            <p:cNvPr id="20" name="Oval 19">
              <a:extLst>
                <a:ext uri="{FF2B5EF4-FFF2-40B4-BE49-F238E27FC236}">
                  <a16:creationId xmlns:a16="http://schemas.microsoft.com/office/drawing/2014/main" id="{C0EAE532-0D30-3142-8BDE-CF02A46A9087}"/>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4ADB10-C06D-A447-BEAC-7A656736C7E3}"/>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060FF50-78C0-B54D-9101-AFEC8C86BBA3}"/>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066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1" preserve="1">
  <p:cSld name="Divider 2">
    <p:bg>
      <p:bgPr>
        <a:solidFill>
          <a:schemeClr val="accen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29562" y="1707654"/>
            <a:ext cx="7299600" cy="7560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2"/>
              </a:buClr>
              <a:buSzPts val="4100"/>
              <a:buFont typeface="Roboto Condensed"/>
              <a:buNone/>
              <a:defRPr sz="4100" b="0" i="0" u="none" strike="noStrike" cap="none">
                <a:solidFill>
                  <a:schemeClr val="bg1"/>
                </a:solidFill>
                <a:effectLst/>
                <a:latin typeface="Oswald" pitchFamily="2" charset="77"/>
                <a:ea typeface="Roboto Condensed"/>
                <a:cs typeface="Oswald" pitchFamily="2" charset="77"/>
                <a:sym typeface="Roboto Condense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14" name="Google Shape;14;p2"/>
          <p:cNvSpPr txBox="1">
            <a:spLocks noGrp="1"/>
          </p:cNvSpPr>
          <p:nvPr>
            <p:ph type="subTitle" idx="1"/>
          </p:nvPr>
        </p:nvSpPr>
        <p:spPr>
          <a:xfrm>
            <a:off x="629562" y="2411781"/>
            <a:ext cx="7299300" cy="3855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accent2"/>
              </a:buClr>
              <a:buSzPts val="2400"/>
              <a:buFont typeface="Arial"/>
              <a:buNone/>
              <a:tabLst/>
              <a:defRPr sz="2400" b="0" i="0" u="none" strike="noStrike" cap="none">
                <a:solidFill>
                  <a:schemeClr val="accent2"/>
                </a:solidFill>
                <a:effectLst/>
                <a:latin typeface="Oswald" pitchFamily="2" charset="77"/>
                <a:ea typeface="Roboto Condensed"/>
                <a:cs typeface="Oswald" pitchFamily="2" charset="77"/>
                <a:sym typeface="Roboto Condensed"/>
              </a:defRPr>
            </a:lvl1pPr>
            <a:lvl2pPr marR="0" lvl="1" algn="ctr" rtl="0">
              <a:lnSpc>
                <a:spcPct val="100000"/>
              </a:lnSpc>
              <a:spcBef>
                <a:spcPts val="400"/>
              </a:spcBef>
              <a:spcAft>
                <a:spcPts val="0"/>
              </a:spcAft>
              <a:buClr>
                <a:schemeClr val="dk1"/>
              </a:buClr>
              <a:buSzPts val="1500"/>
              <a:buFont typeface="Arial"/>
              <a:buNone/>
              <a:defRPr sz="1500" b="0" i="0" u="none" strike="noStrike" cap="none">
                <a:solidFill>
                  <a:schemeClr val="dk1"/>
                </a:solidFill>
                <a:latin typeface="Proxima Nova"/>
                <a:ea typeface="Proxima Nova"/>
                <a:cs typeface="Proxima Nova"/>
                <a:sym typeface="Proxima Nova"/>
              </a:defRPr>
            </a:lvl2pPr>
            <a:lvl3pPr marR="0" lvl="2" algn="ctr"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Proxima Nova"/>
                <a:ea typeface="Proxima Nova"/>
                <a:cs typeface="Proxima Nova"/>
                <a:sym typeface="Proxima Nova"/>
              </a:defRPr>
            </a:lvl3pPr>
            <a:lvl4pPr marR="0" lvl="3"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4pPr>
            <a:lvl5pPr marR="0" lvl="4" algn="ctr"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17" name="Google Shape;17;p2"/>
          <p:cNvSpPr txBox="1">
            <a:spLocks noGrp="1"/>
          </p:cNvSpPr>
          <p:nvPr>
            <p:ph type="body" idx="2"/>
          </p:nvPr>
        </p:nvSpPr>
        <p:spPr>
          <a:xfrm>
            <a:off x="629841" y="3034940"/>
            <a:ext cx="7299600" cy="292800"/>
          </a:xfrm>
          <a:prstGeom prst="rect">
            <a:avLst/>
          </a:prstGeom>
          <a:noFill/>
          <a:ln>
            <a:noFill/>
          </a:ln>
        </p:spPr>
        <p:txBody>
          <a:bodyPr spcFirstLastPara="1" wrap="square" lIns="68575" tIns="34275" rIns="68575" bIns="34275" anchor="t" anchorCtr="0"/>
          <a:lstStyle>
            <a:lvl1pPr marL="0" marR="0" lvl="0" indent="0" algn="l" rtl="0">
              <a:lnSpc>
                <a:spcPct val="100000"/>
              </a:lnSpc>
              <a:spcBef>
                <a:spcPts val="0"/>
              </a:spcBef>
              <a:spcAft>
                <a:spcPts val="0"/>
              </a:spcAft>
              <a:buClr>
                <a:schemeClr val="lt1"/>
              </a:buClr>
              <a:buSzPts val="1400"/>
              <a:buFont typeface="Arial"/>
              <a:buNone/>
              <a:tabLst/>
              <a:defRPr sz="1400" b="0" i="0" u="none" strike="noStrike" cap="none">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Roboto Condensed"/>
              </a:defRPr>
            </a:lvl1pPr>
            <a:lvl2pPr marL="914400" marR="0" lvl="1" indent="-228600" algn="l" rtl="0">
              <a:lnSpc>
                <a:spcPct val="100000"/>
              </a:lnSpc>
              <a:spcBef>
                <a:spcPts val="400"/>
              </a:spcBef>
              <a:spcAft>
                <a:spcPts val="0"/>
              </a:spcAft>
              <a:buClr>
                <a:schemeClr val="dk1"/>
              </a:buClr>
              <a:buSzPts val="1200"/>
              <a:buFont typeface="Arial"/>
              <a:buNone/>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10" name="Google Shape;23;p3">
            <a:extLst>
              <a:ext uri="{FF2B5EF4-FFF2-40B4-BE49-F238E27FC236}">
                <a16:creationId xmlns:a16="http://schemas.microsoft.com/office/drawing/2014/main" id="{FF016CFF-D154-E944-8929-695D13062AF7}"/>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29909" y="0"/>
            <a:ext cx="2814092" cy="5143500"/>
          </a:xfrm>
          <a:prstGeom prst="rect">
            <a:avLst/>
          </a:prstGeom>
          <a:noFill/>
          <a:ln>
            <a:noFill/>
          </a:ln>
        </p:spPr>
      </p:pic>
      <p:pic>
        <p:nvPicPr>
          <p:cNvPr id="12" name="Picture 11">
            <a:extLst>
              <a:ext uri="{FF2B5EF4-FFF2-40B4-BE49-F238E27FC236}">
                <a16:creationId xmlns:a16="http://schemas.microsoft.com/office/drawing/2014/main" id="{7C12ABED-0FB7-0B43-9DB2-7F2D2C9AD3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spTree>
    <p:extLst>
      <p:ext uri="{BB962C8B-B14F-4D97-AF65-F5344CB8AC3E}">
        <p14:creationId xmlns:p14="http://schemas.microsoft.com/office/powerpoint/2010/main" val="1317758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Device 7" preserve="1" userDrawn="1">
  <p:cSld name="Device 7">
    <p:spTree>
      <p:nvGrpSpPr>
        <p:cNvPr id="1" name="Shape 292"/>
        <p:cNvGrpSpPr/>
        <p:nvPr/>
      </p:nvGrpSpPr>
      <p:grpSpPr>
        <a:xfrm>
          <a:off x="0" y="0"/>
          <a:ext cx="0" cy="0"/>
          <a:chOff x="0" y="0"/>
          <a:chExt cx="0" cy="0"/>
        </a:xfrm>
      </p:grpSpPr>
      <p:pic>
        <p:nvPicPr>
          <p:cNvPr id="9" name="Picture 8">
            <a:extLst>
              <a:ext uri="{FF2B5EF4-FFF2-40B4-BE49-F238E27FC236}">
                <a16:creationId xmlns:a16="http://schemas.microsoft.com/office/drawing/2014/main" id="{8E16BB01-6483-194B-9536-8CA7E5024EE7}"/>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804"/>
          <a:stretch/>
        </p:blipFill>
        <p:spPr>
          <a:xfrm>
            <a:off x="6362380" y="-1"/>
            <a:ext cx="2781620" cy="4628029"/>
          </a:xfrm>
          <a:prstGeom prst="rect">
            <a:avLst/>
          </a:prstGeom>
        </p:spPr>
      </p:pic>
      <p:sp>
        <p:nvSpPr>
          <p:cNvPr id="12" name="Text Placeholder 15">
            <a:extLst>
              <a:ext uri="{FF2B5EF4-FFF2-40B4-BE49-F238E27FC236}">
                <a16:creationId xmlns:a16="http://schemas.microsoft.com/office/drawing/2014/main" id="{818AF4F2-1F82-2D48-9466-6FBFC406A3B9}"/>
              </a:ext>
            </a:extLst>
          </p:cNvPr>
          <p:cNvSpPr>
            <a:spLocks noGrp="1"/>
          </p:cNvSpPr>
          <p:nvPr>
            <p:ph idx="11"/>
          </p:nvPr>
        </p:nvSpPr>
        <p:spPr>
          <a:xfrm>
            <a:off x="4050492" y="1401696"/>
            <a:ext cx="4469429" cy="31290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96" name="Google Shape;296;p25"/>
          <p:cNvPicPr preferRelativeResize="0"/>
          <p:nvPr/>
        </p:nvPicPr>
        <p:blipFill rotWithShape="1">
          <a:blip r:embed="rId3" cstate="screen">
            <a:alphaModFix/>
            <a:extLst>
              <a:ext uri="{28A0092B-C50C-407E-A947-70E740481C1C}">
                <a14:useLocalDpi xmlns:a14="http://schemas.microsoft.com/office/drawing/2010/main"/>
              </a:ext>
            </a:extLst>
          </a:blip>
          <a:srcRect b="261"/>
          <a:stretch/>
        </p:blipFill>
        <p:spPr>
          <a:xfrm>
            <a:off x="538085" y="292892"/>
            <a:ext cx="3183809" cy="6336507"/>
          </a:xfrm>
          <a:prstGeom prst="rect">
            <a:avLst/>
          </a:prstGeom>
          <a:noFill/>
          <a:ln>
            <a:noFill/>
          </a:ln>
        </p:spPr>
      </p:pic>
      <p:sp>
        <p:nvSpPr>
          <p:cNvPr id="8" name="Google Shape;230;p19">
            <a:extLst>
              <a:ext uri="{FF2B5EF4-FFF2-40B4-BE49-F238E27FC236}">
                <a16:creationId xmlns:a16="http://schemas.microsoft.com/office/drawing/2014/main" id="{0300E02F-7DE0-1A4D-AB7B-099020EC662B}"/>
              </a:ext>
            </a:extLst>
          </p:cNvPr>
          <p:cNvSpPr>
            <a:spLocks noGrp="1"/>
          </p:cNvSpPr>
          <p:nvPr>
            <p:ph type="pic" idx="10"/>
          </p:nvPr>
        </p:nvSpPr>
        <p:spPr>
          <a:xfrm>
            <a:off x="866684" y="1158910"/>
            <a:ext cx="2587716" cy="4596413"/>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cxnSp>
        <p:nvCxnSpPr>
          <p:cNvPr id="10" name="Straight Connector 9">
            <a:extLst>
              <a:ext uri="{FF2B5EF4-FFF2-40B4-BE49-F238E27FC236}">
                <a16:creationId xmlns:a16="http://schemas.microsoft.com/office/drawing/2014/main" id="{104CE55F-760D-6648-9CB4-97922B98B763}"/>
              </a:ext>
            </a:extLst>
          </p:cNvPr>
          <p:cNvCxnSpPr>
            <a:cxnSpLocks/>
          </p:cNvCxnSpPr>
          <p:nvPr userDrawn="1"/>
        </p:nvCxnSpPr>
        <p:spPr>
          <a:xfrm>
            <a:off x="4194604" y="1313771"/>
            <a:ext cx="354000" cy="0"/>
          </a:xfrm>
          <a:prstGeom prst="line">
            <a:avLst/>
          </a:prstGeom>
          <a:ln w="793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ADA1EDC-F37B-7645-B06E-19F1B2B07A7D}"/>
              </a:ext>
            </a:extLst>
          </p:cNvPr>
          <p:cNvSpPr>
            <a:spLocks noGrp="1"/>
          </p:cNvSpPr>
          <p:nvPr>
            <p:ph type="title"/>
          </p:nvPr>
        </p:nvSpPr>
        <p:spPr>
          <a:xfrm>
            <a:off x="4050492" y="905807"/>
            <a:ext cx="4464858" cy="320040"/>
          </a:xfrm>
        </p:spPr>
        <p:txBody>
          <a:bodyPr>
            <a:noAutofit/>
          </a:bodyPr>
          <a:lstStyle>
            <a:lvl1pPr>
              <a:defRPr sz="2300"/>
            </a:lvl1pPr>
          </a:lstStyle>
          <a:p>
            <a:r>
              <a:rPr lang="en-US" dirty="0"/>
              <a:t>Click to edit Master title style</a:t>
            </a:r>
          </a:p>
        </p:txBody>
      </p:sp>
    </p:spTree>
    <p:extLst>
      <p:ext uri="{BB962C8B-B14F-4D97-AF65-F5344CB8AC3E}">
        <p14:creationId xmlns:p14="http://schemas.microsoft.com/office/powerpoint/2010/main" val="3616610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evice 8" preserve="1" userDrawn="1">
  <p:cSld name="Device 8">
    <p:spTree>
      <p:nvGrpSpPr>
        <p:cNvPr id="1" name="Shape 236"/>
        <p:cNvGrpSpPr/>
        <p:nvPr/>
      </p:nvGrpSpPr>
      <p:grpSpPr>
        <a:xfrm>
          <a:off x="0" y="0"/>
          <a:ext cx="0" cy="0"/>
          <a:chOff x="0" y="0"/>
          <a:chExt cx="0" cy="0"/>
        </a:xfrm>
      </p:grpSpPr>
      <p:sp>
        <p:nvSpPr>
          <p:cNvPr id="11" name="Text Placeholder 15">
            <a:extLst>
              <a:ext uri="{FF2B5EF4-FFF2-40B4-BE49-F238E27FC236}">
                <a16:creationId xmlns:a16="http://schemas.microsoft.com/office/drawing/2014/main" id="{D88AF3A1-7D7A-D14A-803F-6BA23141C8C4}"/>
              </a:ext>
            </a:extLst>
          </p:cNvPr>
          <p:cNvSpPr>
            <a:spLocks noGrp="1"/>
          </p:cNvSpPr>
          <p:nvPr>
            <p:ph idx="11"/>
          </p:nvPr>
        </p:nvSpPr>
        <p:spPr>
          <a:xfrm>
            <a:off x="4572000" y="1667434"/>
            <a:ext cx="3947922" cy="26739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7" name="Google Shape;237;p20"/>
          <p:cNvPicPr preferRelativeResize="0"/>
          <p:nvPr/>
        </p:nvPicPr>
        <p:blipFill rotWithShape="1">
          <a:blip r:embed="rId2" cstate="screen">
            <a:alphaModFix/>
            <a:extLst>
              <a:ext uri="{28A0092B-C50C-407E-A947-70E740481C1C}">
                <a14:useLocalDpi xmlns:a14="http://schemas.microsoft.com/office/drawing/2010/main"/>
              </a:ext>
            </a:extLst>
          </a:blip>
          <a:srcRect l="213"/>
          <a:stretch/>
        </p:blipFill>
        <p:spPr>
          <a:xfrm>
            <a:off x="-1457325" y="1028375"/>
            <a:ext cx="6133075" cy="3591650"/>
          </a:xfrm>
          <a:prstGeom prst="rect">
            <a:avLst/>
          </a:prstGeom>
          <a:noFill/>
          <a:ln>
            <a:noFill/>
          </a:ln>
        </p:spPr>
      </p:pic>
      <p:sp>
        <p:nvSpPr>
          <p:cNvPr id="6" name="Google Shape;230;p19">
            <a:extLst>
              <a:ext uri="{FF2B5EF4-FFF2-40B4-BE49-F238E27FC236}">
                <a16:creationId xmlns:a16="http://schemas.microsoft.com/office/drawing/2014/main" id="{5636107B-4946-8543-AABE-2F374BB8A0EE}"/>
              </a:ext>
            </a:extLst>
          </p:cNvPr>
          <p:cNvSpPr>
            <a:spLocks noGrp="1"/>
          </p:cNvSpPr>
          <p:nvPr>
            <p:ph type="pic" idx="2"/>
          </p:nvPr>
        </p:nvSpPr>
        <p:spPr>
          <a:xfrm>
            <a:off x="-696686" y="1283175"/>
            <a:ext cx="4592723" cy="2888491"/>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7" name="Google Shape;245;p21">
            <a:extLst>
              <a:ext uri="{FF2B5EF4-FFF2-40B4-BE49-F238E27FC236}">
                <a16:creationId xmlns:a16="http://schemas.microsoft.com/office/drawing/2014/main" id="{4C02EF88-3C85-9746-9283-7CCFFC4D54A8}"/>
              </a:ext>
            </a:extLst>
          </p:cNvPr>
          <p:cNvSpPr txBox="1">
            <a:spLocks noGrp="1"/>
          </p:cNvSpPr>
          <p:nvPr>
            <p:ph type="body" idx="10"/>
          </p:nvPr>
        </p:nvSpPr>
        <p:spPr>
          <a:xfrm>
            <a:off x="4572000" y="1283175"/>
            <a:ext cx="3943350" cy="3237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200"/>
              </a:spcBef>
              <a:spcAft>
                <a:spcPts val="0"/>
              </a:spcAft>
              <a:buClr>
                <a:schemeClr val="accent4"/>
              </a:buClr>
              <a:buSzPts val="1800"/>
              <a:buFont typeface="Arial"/>
              <a:buNone/>
              <a:defRPr sz="1800" b="0" i="0" u="none" strike="noStrike" cap="none">
                <a:solidFill>
                  <a:schemeClr val="tx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0" name="Title 1">
            <a:extLst>
              <a:ext uri="{FF2B5EF4-FFF2-40B4-BE49-F238E27FC236}">
                <a16:creationId xmlns:a16="http://schemas.microsoft.com/office/drawing/2014/main" id="{E0894B99-C061-7948-9A16-2B82964B6D8D}"/>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8" name="Group 7">
            <a:extLst>
              <a:ext uri="{FF2B5EF4-FFF2-40B4-BE49-F238E27FC236}">
                <a16:creationId xmlns:a16="http://schemas.microsoft.com/office/drawing/2014/main" id="{0AB5B71D-7EDB-BA4F-88A1-1B53D93DFD6A}"/>
              </a:ext>
            </a:extLst>
          </p:cNvPr>
          <p:cNvGrpSpPr/>
          <p:nvPr userDrawn="1"/>
        </p:nvGrpSpPr>
        <p:grpSpPr>
          <a:xfrm>
            <a:off x="726966" y="762345"/>
            <a:ext cx="399796" cy="82296"/>
            <a:chOff x="731614" y="3335428"/>
            <a:chExt cx="399796" cy="82296"/>
          </a:xfrm>
          <a:solidFill>
            <a:schemeClr val="accent3"/>
          </a:solidFill>
        </p:grpSpPr>
        <p:sp>
          <p:nvSpPr>
            <p:cNvPr id="12" name="Oval 11">
              <a:extLst>
                <a:ext uri="{FF2B5EF4-FFF2-40B4-BE49-F238E27FC236}">
                  <a16:creationId xmlns:a16="http://schemas.microsoft.com/office/drawing/2014/main" id="{9EA77F0C-98BC-C140-9AA5-042C8E2C2229}"/>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154DC0-6E25-9C44-898A-5D0AA86173EE}"/>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420BC6-543B-A749-8EBD-F58CA96D1D34}"/>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1930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Device 8 1" preserve="1" userDrawn="1">
  <p:cSld name="Device 8 1">
    <p:spTree>
      <p:nvGrpSpPr>
        <p:cNvPr id="1" name="Shape 241"/>
        <p:cNvGrpSpPr/>
        <p:nvPr/>
      </p:nvGrpSpPr>
      <p:grpSpPr>
        <a:xfrm>
          <a:off x="0" y="0"/>
          <a:ext cx="0" cy="0"/>
          <a:chOff x="0" y="0"/>
          <a:chExt cx="0" cy="0"/>
        </a:xfrm>
      </p:grpSpPr>
      <p:sp>
        <p:nvSpPr>
          <p:cNvPr id="14" name="Text Placeholder 15">
            <a:extLst>
              <a:ext uri="{FF2B5EF4-FFF2-40B4-BE49-F238E27FC236}">
                <a16:creationId xmlns:a16="http://schemas.microsoft.com/office/drawing/2014/main" id="{A9819323-C21B-694D-9F6B-69FC34E026C7}"/>
              </a:ext>
            </a:extLst>
          </p:cNvPr>
          <p:cNvSpPr>
            <a:spLocks noGrp="1"/>
          </p:cNvSpPr>
          <p:nvPr>
            <p:ph idx="1"/>
          </p:nvPr>
        </p:nvSpPr>
        <p:spPr>
          <a:xfrm>
            <a:off x="628650" y="1665306"/>
            <a:ext cx="3947922" cy="26739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2" name="Google Shape;242;p21"/>
          <p:cNvPicPr preferRelativeResize="0"/>
          <p:nvPr/>
        </p:nvPicPr>
        <p:blipFill rotWithShape="1">
          <a:blip r:embed="rId2" cstate="screen">
            <a:alphaModFix/>
            <a:extLst>
              <a:ext uri="{28A0092B-C50C-407E-A947-70E740481C1C}">
                <a14:useLocalDpi xmlns:a14="http://schemas.microsoft.com/office/drawing/2010/main"/>
              </a:ext>
            </a:extLst>
          </a:blip>
          <a:srcRect l="209"/>
          <a:stretch/>
        </p:blipFill>
        <p:spPr>
          <a:xfrm>
            <a:off x="4040800" y="1177976"/>
            <a:ext cx="5972600" cy="3497675"/>
          </a:xfrm>
          <a:prstGeom prst="rect">
            <a:avLst/>
          </a:prstGeom>
          <a:noFill/>
          <a:ln>
            <a:noFill/>
          </a:ln>
        </p:spPr>
      </p:pic>
      <p:sp>
        <p:nvSpPr>
          <p:cNvPr id="6" name="Google Shape;230;p19">
            <a:extLst>
              <a:ext uri="{FF2B5EF4-FFF2-40B4-BE49-F238E27FC236}">
                <a16:creationId xmlns:a16="http://schemas.microsoft.com/office/drawing/2014/main" id="{138A8F1C-F8AE-634F-B861-EACA2FEDC267}"/>
              </a:ext>
            </a:extLst>
          </p:cNvPr>
          <p:cNvSpPr>
            <a:spLocks noGrp="1"/>
          </p:cNvSpPr>
          <p:nvPr>
            <p:ph type="pic" idx="2"/>
          </p:nvPr>
        </p:nvSpPr>
        <p:spPr>
          <a:xfrm>
            <a:off x="4787790" y="1438313"/>
            <a:ext cx="4483801" cy="2793366"/>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1" name="Title 1">
            <a:extLst>
              <a:ext uri="{FF2B5EF4-FFF2-40B4-BE49-F238E27FC236}">
                <a16:creationId xmlns:a16="http://schemas.microsoft.com/office/drawing/2014/main" id="{36A0E6DB-5D62-9942-B8EA-BE70C5F3A8C7}"/>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13" name="Google Shape;245;p21">
            <a:extLst>
              <a:ext uri="{FF2B5EF4-FFF2-40B4-BE49-F238E27FC236}">
                <a16:creationId xmlns:a16="http://schemas.microsoft.com/office/drawing/2014/main" id="{EF8F610A-1518-9E4E-BCB4-8FF513FE2318}"/>
              </a:ext>
            </a:extLst>
          </p:cNvPr>
          <p:cNvSpPr txBox="1">
            <a:spLocks noGrp="1"/>
          </p:cNvSpPr>
          <p:nvPr>
            <p:ph type="body" idx="10"/>
          </p:nvPr>
        </p:nvSpPr>
        <p:spPr>
          <a:xfrm>
            <a:off x="624078" y="1283175"/>
            <a:ext cx="3943350" cy="3237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200"/>
              </a:spcBef>
              <a:spcAft>
                <a:spcPts val="0"/>
              </a:spcAft>
              <a:buClr>
                <a:schemeClr val="accent4"/>
              </a:buClr>
              <a:buSzPts val="1800"/>
              <a:buFont typeface="Arial"/>
              <a:buNone/>
              <a:defRPr sz="1800" b="0" i="0" u="none" strike="noStrike" cap="none">
                <a:solidFill>
                  <a:schemeClr val="tx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17" name="Picture 16">
            <a:extLst>
              <a:ext uri="{FF2B5EF4-FFF2-40B4-BE49-F238E27FC236}">
                <a16:creationId xmlns:a16="http://schemas.microsoft.com/office/drawing/2014/main" id="{7FBB2A24-83F2-5749-8924-C4A04D29E7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grpSp>
        <p:nvGrpSpPr>
          <p:cNvPr id="9" name="Group 8">
            <a:extLst>
              <a:ext uri="{FF2B5EF4-FFF2-40B4-BE49-F238E27FC236}">
                <a16:creationId xmlns:a16="http://schemas.microsoft.com/office/drawing/2014/main" id="{97BCFBEE-C75A-9242-95BD-683746B452B3}"/>
              </a:ext>
            </a:extLst>
          </p:cNvPr>
          <p:cNvGrpSpPr/>
          <p:nvPr userDrawn="1"/>
        </p:nvGrpSpPr>
        <p:grpSpPr>
          <a:xfrm>
            <a:off x="726966" y="762345"/>
            <a:ext cx="399796" cy="82296"/>
            <a:chOff x="731614" y="3335428"/>
            <a:chExt cx="399796" cy="82296"/>
          </a:xfrm>
          <a:solidFill>
            <a:schemeClr val="accent3"/>
          </a:solidFill>
        </p:grpSpPr>
        <p:sp>
          <p:nvSpPr>
            <p:cNvPr id="12" name="Oval 11">
              <a:extLst>
                <a:ext uri="{FF2B5EF4-FFF2-40B4-BE49-F238E27FC236}">
                  <a16:creationId xmlns:a16="http://schemas.microsoft.com/office/drawing/2014/main" id="{F5728DFB-3128-834B-AB86-3E5944073F4F}"/>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F21CD1-FCF7-814A-AC6E-53D7C715FBF4}"/>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10BCF9F-6E2D-8041-B785-442DA9F66808}"/>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2500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vice 8 1" preserve="1" userDrawn="1">
  <p:cSld name="1_Device 8 1">
    <p:spTree>
      <p:nvGrpSpPr>
        <p:cNvPr id="1" name="Shape 3285"/>
        <p:cNvGrpSpPr/>
        <p:nvPr/>
      </p:nvGrpSpPr>
      <p:grpSpPr>
        <a:xfrm>
          <a:off x="0" y="0"/>
          <a:ext cx="0" cy="0"/>
          <a:chOff x="0" y="0"/>
          <a:chExt cx="0" cy="0"/>
        </a:xfrm>
      </p:grpSpPr>
      <p:pic>
        <p:nvPicPr>
          <p:cNvPr id="3286" name="Google Shape;3286;p350"/>
          <p:cNvPicPr preferRelativeResize="0"/>
          <p:nvPr/>
        </p:nvPicPr>
        <p:blipFill rotWithShape="1">
          <a:blip r:embed="rId2" cstate="screen">
            <a:alphaModFix/>
            <a:extLst>
              <a:ext uri="{28A0092B-C50C-407E-A947-70E740481C1C}">
                <a14:useLocalDpi xmlns:a14="http://schemas.microsoft.com/office/drawing/2010/main"/>
              </a:ext>
            </a:extLst>
          </a:blip>
          <a:srcRect l="209"/>
          <a:stretch/>
        </p:blipFill>
        <p:spPr>
          <a:xfrm>
            <a:off x="1701293" y="923287"/>
            <a:ext cx="5995026" cy="3510800"/>
          </a:xfrm>
          <a:prstGeom prst="rect">
            <a:avLst/>
          </a:prstGeom>
          <a:noFill/>
          <a:ln>
            <a:noFill/>
          </a:ln>
        </p:spPr>
      </p:pic>
      <p:sp>
        <p:nvSpPr>
          <p:cNvPr id="5" name="Google Shape;230;p19">
            <a:extLst>
              <a:ext uri="{FF2B5EF4-FFF2-40B4-BE49-F238E27FC236}">
                <a16:creationId xmlns:a16="http://schemas.microsoft.com/office/drawing/2014/main" id="{FF53DE33-E708-8144-BA22-52B15CC06275}"/>
              </a:ext>
            </a:extLst>
          </p:cNvPr>
          <p:cNvSpPr>
            <a:spLocks noGrp="1"/>
          </p:cNvSpPr>
          <p:nvPr>
            <p:ph type="pic" idx="2"/>
          </p:nvPr>
        </p:nvSpPr>
        <p:spPr>
          <a:xfrm>
            <a:off x="2441537" y="1175067"/>
            <a:ext cx="4502188" cy="2822258"/>
          </a:xfrm>
          <a:prstGeom prst="rect">
            <a:avLst/>
          </a:prstGeom>
          <a:noFill/>
          <a:ln w="9525" cap="flat" cmpd="sng">
            <a:solidFill>
              <a:schemeClr val="lt2"/>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Title 1">
            <a:extLst>
              <a:ext uri="{FF2B5EF4-FFF2-40B4-BE49-F238E27FC236}">
                <a16:creationId xmlns:a16="http://schemas.microsoft.com/office/drawing/2014/main" id="{8BA6BD2D-AAA2-1145-8B64-656FC3021271}"/>
              </a:ext>
            </a:extLst>
          </p:cNvPr>
          <p:cNvSpPr>
            <a:spLocks noGrp="1"/>
          </p:cNvSpPr>
          <p:nvPr>
            <p:ph type="title"/>
          </p:nvPr>
        </p:nvSpPr>
        <p:spPr>
          <a:xfrm>
            <a:off x="628650" y="344310"/>
            <a:ext cx="7886700" cy="320040"/>
          </a:xfrm>
        </p:spPr>
        <p:txBody>
          <a:bodyPr/>
          <a:lstStyle/>
          <a:p>
            <a:r>
              <a:rPr lang="en-US"/>
              <a:t>Click to edit Master title style</a:t>
            </a:r>
          </a:p>
        </p:txBody>
      </p:sp>
      <p:grpSp>
        <p:nvGrpSpPr>
          <p:cNvPr id="6" name="Group 5">
            <a:extLst>
              <a:ext uri="{FF2B5EF4-FFF2-40B4-BE49-F238E27FC236}">
                <a16:creationId xmlns:a16="http://schemas.microsoft.com/office/drawing/2014/main" id="{036478F2-9E30-A641-94F9-7DDA378740A0}"/>
              </a:ext>
            </a:extLst>
          </p:cNvPr>
          <p:cNvGrpSpPr/>
          <p:nvPr userDrawn="1"/>
        </p:nvGrpSpPr>
        <p:grpSpPr>
          <a:xfrm>
            <a:off x="726966" y="762345"/>
            <a:ext cx="399796" cy="82296"/>
            <a:chOff x="731614" y="3335428"/>
            <a:chExt cx="399796" cy="82296"/>
          </a:xfrm>
          <a:solidFill>
            <a:schemeClr val="accent3"/>
          </a:solidFill>
        </p:grpSpPr>
        <p:sp>
          <p:nvSpPr>
            <p:cNvPr id="9" name="Oval 8">
              <a:extLst>
                <a:ext uri="{FF2B5EF4-FFF2-40B4-BE49-F238E27FC236}">
                  <a16:creationId xmlns:a16="http://schemas.microsoft.com/office/drawing/2014/main" id="{BB67D948-0A04-EA49-B8AF-617A42D32758}"/>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90D0AB-65FA-4148-BCCA-4353C393C550}"/>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B49E625-344B-AD46-9C5D-75E41021D637}"/>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8012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vice 9" preserve="1" userDrawn="1">
  <p:cSld name="Device 9">
    <p:spTree>
      <p:nvGrpSpPr>
        <p:cNvPr id="1" name="Shape 207"/>
        <p:cNvGrpSpPr/>
        <p:nvPr/>
      </p:nvGrpSpPr>
      <p:grpSpPr>
        <a:xfrm>
          <a:off x="0" y="0"/>
          <a:ext cx="0" cy="0"/>
          <a:chOff x="0" y="0"/>
          <a:chExt cx="0" cy="0"/>
        </a:xfrm>
      </p:grpSpPr>
      <p:grpSp>
        <p:nvGrpSpPr>
          <p:cNvPr id="208" name="Google Shape;208;p18"/>
          <p:cNvGrpSpPr/>
          <p:nvPr/>
        </p:nvGrpSpPr>
        <p:grpSpPr>
          <a:xfrm>
            <a:off x="3724825" y="303781"/>
            <a:ext cx="6762796" cy="293356"/>
            <a:chOff x="399688" y="4470400"/>
            <a:chExt cx="9259031" cy="401638"/>
          </a:xfrm>
        </p:grpSpPr>
        <p:sp>
          <p:nvSpPr>
            <p:cNvPr id="209" name="Google Shape;209;p18"/>
            <p:cNvSpPr/>
            <p:nvPr/>
          </p:nvSpPr>
          <p:spPr>
            <a:xfrm>
              <a:off x="399688" y="4470400"/>
              <a:ext cx="9259031" cy="401638"/>
            </a:xfrm>
            <a:custGeom>
              <a:avLst/>
              <a:gdLst/>
              <a:ahLst/>
              <a:cxnLst/>
              <a:rect l="l" t="t" r="r" b="b"/>
              <a:pathLst>
                <a:path w="6340" h="253" extrusionOk="0">
                  <a:moveTo>
                    <a:pt x="0" y="0"/>
                  </a:moveTo>
                  <a:lnTo>
                    <a:pt x="6340" y="0"/>
                  </a:lnTo>
                  <a:lnTo>
                    <a:pt x="6340" y="253"/>
                  </a:lnTo>
                  <a:lnTo>
                    <a:pt x="0" y="253"/>
                  </a:lnTo>
                  <a:lnTo>
                    <a:pt x="0"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0" name="Google Shape;210;p18"/>
            <p:cNvSpPr/>
            <p:nvPr/>
          </p:nvSpPr>
          <p:spPr>
            <a:xfrm>
              <a:off x="581529"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1" name="Google Shape;211;p18"/>
            <p:cNvSpPr/>
            <p:nvPr/>
          </p:nvSpPr>
          <p:spPr>
            <a:xfrm>
              <a:off x="832352"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2" name="Google Shape;212;p18"/>
            <p:cNvSpPr/>
            <p:nvPr/>
          </p:nvSpPr>
          <p:spPr>
            <a:xfrm>
              <a:off x="1083178" y="4600575"/>
              <a:ext cx="136500" cy="141300"/>
            </a:xfrm>
            <a:prstGeom prst="ellipse">
              <a:avLst/>
            </a:prstGeom>
            <a:solidFill>
              <a:srgbClr val="F2F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3" name="Google Shape;213;p18"/>
            <p:cNvSpPr/>
            <p:nvPr/>
          </p:nvSpPr>
          <p:spPr>
            <a:xfrm>
              <a:off x="1781679" y="4552949"/>
              <a:ext cx="260351" cy="233363"/>
            </a:xfrm>
            <a:custGeom>
              <a:avLst/>
              <a:gdLst/>
              <a:ahLst/>
              <a:cxnLst/>
              <a:rect l="l" t="t" r="r" b="b"/>
              <a:pathLst>
                <a:path w="107" h="93" extrusionOk="0">
                  <a:moveTo>
                    <a:pt x="92" y="38"/>
                  </a:moveTo>
                  <a:cubicBezTo>
                    <a:pt x="89" y="18"/>
                    <a:pt x="70" y="0"/>
                    <a:pt x="47" y="0"/>
                  </a:cubicBezTo>
                  <a:cubicBezTo>
                    <a:pt x="21" y="0"/>
                    <a:pt x="0" y="21"/>
                    <a:pt x="0" y="46"/>
                  </a:cubicBezTo>
                  <a:cubicBezTo>
                    <a:pt x="0" y="72"/>
                    <a:pt x="21" y="93"/>
                    <a:pt x="45" y="93"/>
                  </a:cubicBezTo>
                  <a:cubicBezTo>
                    <a:pt x="45" y="78"/>
                    <a:pt x="45" y="78"/>
                    <a:pt x="45" y="78"/>
                  </a:cubicBezTo>
                  <a:cubicBezTo>
                    <a:pt x="29" y="78"/>
                    <a:pt x="14" y="64"/>
                    <a:pt x="14" y="47"/>
                  </a:cubicBezTo>
                  <a:cubicBezTo>
                    <a:pt x="14" y="30"/>
                    <a:pt x="29" y="14"/>
                    <a:pt x="46" y="14"/>
                  </a:cubicBezTo>
                  <a:cubicBezTo>
                    <a:pt x="62" y="14"/>
                    <a:pt x="75" y="30"/>
                    <a:pt x="78" y="38"/>
                  </a:cubicBezTo>
                  <a:cubicBezTo>
                    <a:pt x="64" y="38"/>
                    <a:pt x="64" y="38"/>
                    <a:pt x="64" y="38"/>
                  </a:cubicBezTo>
                  <a:cubicBezTo>
                    <a:pt x="85" y="75"/>
                    <a:pt x="85" y="75"/>
                    <a:pt x="85" y="75"/>
                  </a:cubicBezTo>
                  <a:cubicBezTo>
                    <a:pt x="107" y="38"/>
                    <a:pt x="107" y="38"/>
                    <a:pt x="107" y="38"/>
                  </a:cubicBezTo>
                  <a:lnTo>
                    <a:pt x="92" y="3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4" name="Google Shape;214;p18"/>
            <p:cNvSpPr/>
            <p:nvPr/>
          </p:nvSpPr>
          <p:spPr>
            <a:xfrm>
              <a:off x="1353054" y="4556126"/>
              <a:ext cx="139699" cy="230189"/>
            </a:xfrm>
            <a:custGeom>
              <a:avLst/>
              <a:gdLst/>
              <a:ahLst/>
              <a:cxnLst/>
              <a:rect l="l" t="t" r="r" b="b"/>
              <a:pathLst>
                <a:path w="88" h="145" extrusionOk="0">
                  <a:moveTo>
                    <a:pt x="69" y="145"/>
                  </a:moveTo>
                  <a:lnTo>
                    <a:pt x="0" y="73"/>
                  </a:lnTo>
                  <a:lnTo>
                    <a:pt x="69" y="0"/>
                  </a:lnTo>
                  <a:lnTo>
                    <a:pt x="88" y="19"/>
                  </a:lnTo>
                  <a:lnTo>
                    <a:pt x="34" y="73"/>
                  </a:lnTo>
                  <a:lnTo>
                    <a:pt x="88" y="126"/>
                  </a:lnTo>
                  <a:lnTo>
                    <a:pt x="6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5" name="Google Shape;215;p18"/>
            <p:cNvSpPr/>
            <p:nvPr/>
          </p:nvSpPr>
          <p:spPr>
            <a:xfrm>
              <a:off x="1540378" y="4556126"/>
              <a:ext cx="139699" cy="230189"/>
            </a:xfrm>
            <a:custGeom>
              <a:avLst/>
              <a:gdLst/>
              <a:ahLst/>
              <a:cxnLst/>
              <a:rect l="l" t="t" r="r" b="b"/>
              <a:pathLst>
                <a:path w="88" h="145" extrusionOk="0">
                  <a:moveTo>
                    <a:pt x="19" y="145"/>
                  </a:moveTo>
                  <a:lnTo>
                    <a:pt x="0" y="126"/>
                  </a:lnTo>
                  <a:lnTo>
                    <a:pt x="54" y="73"/>
                  </a:lnTo>
                  <a:lnTo>
                    <a:pt x="0" y="19"/>
                  </a:lnTo>
                  <a:lnTo>
                    <a:pt x="19" y="0"/>
                  </a:lnTo>
                  <a:lnTo>
                    <a:pt x="88" y="73"/>
                  </a:lnTo>
                  <a:lnTo>
                    <a:pt x="19" y="145"/>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6" name="Google Shape;216;p18"/>
            <p:cNvSpPr/>
            <p:nvPr/>
          </p:nvSpPr>
          <p:spPr>
            <a:xfrm>
              <a:off x="2444893" y="4546601"/>
              <a:ext cx="6441900" cy="250800"/>
            </a:xfrm>
            <a:prstGeom prst="roundRect">
              <a:avLst>
                <a:gd name="adj" fmla="val 50000"/>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b="0" i="0" dirty="0" err="1">
                  <a:solidFill>
                    <a:schemeClr val="dk1"/>
                  </a:solidFill>
                  <a:latin typeface="Oswald" pitchFamily="2" charset="77"/>
                  <a:ea typeface="Roboto Thin"/>
                  <a:cs typeface="Roboto Thin"/>
                  <a:sym typeface="Roboto Thin"/>
                </a:rPr>
                <a:t>www.orionadvisor.com</a:t>
              </a:r>
              <a:endParaRPr sz="800" b="0" i="0" dirty="0">
                <a:solidFill>
                  <a:schemeClr val="dk1"/>
                </a:solidFill>
                <a:latin typeface="Oswald" pitchFamily="2" charset="77"/>
                <a:ea typeface="Roboto Thin"/>
                <a:cs typeface="Roboto Thin"/>
                <a:sym typeface="Roboto Thin"/>
              </a:endParaRPr>
            </a:p>
          </p:txBody>
        </p:sp>
        <p:sp>
          <p:nvSpPr>
            <p:cNvPr id="217" name="Google Shape;217;p18"/>
            <p:cNvSpPr/>
            <p:nvPr/>
          </p:nvSpPr>
          <p:spPr>
            <a:xfrm>
              <a:off x="9433287" y="4529138"/>
              <a:ext cx="134938" cy="139700"/>
            </a:xfrm>
            <a:custGeom>
              <a:avLst/>
              <a:gdLst/>
              <a:ahLst/>
              <a:cxnLst/>
              <a:rect l="l" t="t" r="r" b="b"/>
              <a:pathLst>
                <a:path w="85" h="88" extrusionOk="0">
                  <a:moveTo>
                    <a:pt x="85" y="0"/>
                  </a:moveTo>
                  <a:lnTo>
                    <a:pt x="20" y="0"/>
                  </a:lnTo>
                  <a:lnTo>
                    <a:pt x="40" y="20"/>
                  </a:lnTo>
                  <a:lnTo>
                    <a:pt x="0" y="61"/>
                  </a:lnTo>
                  <a:lnTo>
                    <a:pt x="28" y="88"/>
                  </a:lnTo>
                  <a:lnTo>
                    <a:pt x="65" y="47"/>
                  </a:lnTo>
                  <a:lnTo>
                    <a:pt x="85" y="71"/>
                  </a:lnTo>
                  <a:lnTo>
                    <a:pt x="85"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8" name="Google Shape;218;p18"/>
            <p:cNvSpPr/>
            <p:nvPr/>
          </p:nvSpPr>
          <p:spPr>
            <a:xfrm>
              <a:off x="9285650" y="4668837"/>
              <a:ext cx="147637" cy="150814"/>
            </a:xfrm>
            <a:custGeom>
              <a:avLst/>
              <a:gdLst/>
              <a:ahLst/>
              <a:cxnLst/>
              <a:rect l="l" t="t" r="r" b="b"/>
              <a:pathLst>
                <a:path w="93" h="95" extrusionOk="0">
                  <a:moveTo>
                    <a:pt x="93" y="27"/>
                  </a:moveTo>
                  <a:lnTo>
                    <a:pt x="66" y="0"/>
                  </a:lnTo>
                  <a:lnTo>
                    <a:pt x="24" y="43"/>
                  </a:lnTo>
                  <a:lnTo>
                    <a:pt x="0" y="21"/>
                  </a:lnTo>
                  <a:lnTo>
                    <a:pt x="0" y="95"/>
                  </a:lnTo>
                  <a:lnTo>
                    <a:pt x="76" y="95"/>
                  </a:lnTo>
                  <a:lnTo>
                    <a:pt x="53" y="71"/>
                  </a:lnTo>
                  <a:lnTo>
                    <a:pt x="93" y="27"/>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219" name="Google Shape;219;p18"/>
          <p:cNvSpPr>
            <a:spLocks noGrp="1"/>
          </p:cNvSpPr>
          <p:nvPr>
            <p:ph type="pic" idx="2"/>
          </p:nvPr>
        </p:nvSpPr>
        <p:spPr>
          <a:xfrm>
            <a:off x="3724804" y="596829"/>
            <a:ext cx="6766560" cy="3803700"/>
          </a:xfrm>
          <a:prstGeom prst="rect">
            <a:avLst/>
          </a:prstGeom>
          <a:noFill/>
          <a:ln w="9525" cap="flat" cmpd="sng">
            <a:solidFill>
              <a:schemeClr val="accent4"/>
            </a:solidFill>
            <a:prstDash val="solid"/>
            <a:round/>
            <a:headEnd type="none" w="sm" len="sm"/>
            <a:tailEnd type="none" w="sm" len="sm"/>
          </a:ln>
        </p:spPr>
        <p:txBody>
          <a:bodyPr spcFirstLastPara="1" wrap="square" lIns="68575" tIns="34275" rIns="68575" bIns="34275" anchor="t" anchorCtr="0"/>
          <a:lstStyle>
            <a:lvl1pPr marL="0" marR="0" lvl="0" indent="0" algn="ctr" rtl="0">
              <a:lnSpc>
                <a:spcPct val="100000"/>
              </a:lnSpc>
              <a:spcBef>
                <a:spcPts val="200"/>
              </a:spcBef>
              <a:spcAft>
                <a:spcPts val="0"/>
              </a:spcAft>
              <a:buClr>
                <a:schemeClr val="dk1"/>
              </a:buClr>
              <a:buSzPts val="900"/>
              <a:buFont typeface="Arial"/>
              <a:buNone/>
              <a:defRPr sz="9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2" name="Title 1">
            <a:extLst>
              <a:ext uri="{FF2B5EF4-FFF2-40B4-BE49-F238E27FC236}">
                <a16:creationId xmlns:a16="http://schemas.microsoft.com/office/drawing/2014/main" id="{0EBBA028-818F-FE46-B005-7D09243D0349}"/>
              </a:ext>
            </a:extLst>
          </p:cNvPr>
          <p:cNvSpPr>
            <a:spLocks noGrp="1"/>
          </p:cNvSpPr>
          <p:nvPr>
            <p:ph type="title"/>
          </p:nvPr>
        </p:nvSpPr>
        <p:spPr>
          <a:xfrm>
            <a:off x="628650" y="938759"/>
            <a:ext cx="2905093" cy="320040"/>
          </a:xfrm>
        </p:spPr>
        <p:txBody>
          <a:bodyPr>
            <a:noAutofit/>
          </a:bodyPr>
          <a:lstStyle>
            <a:lvl1pPr>
              <a:defRPr sz="2300"/>
            </a:lvl1pPr>
          </a:lstStyle>
          <a:p>
            <a:r>
              <a:rPr lang="en-US" dirty="0"/>
              <a:t>Click to edit Master title style</a:t>
            </a:r>
          </a:p>
        </p:txBody>
      </p:sp>
      <p:sp>
        <p:nvSpPr>
          <p:cNvPr id="17" name="Content Placeholder 2">
            <a:extLst>
              <a:ext uri="{FF2B5EF4-FFF2-40B4-BE49-F238E27FC236}">
                <a16:creationId xmlns:a16="http://schemas.microsoft.com/office/drawing/2014/main" id="{9E671FB7-6B9A-A14D-9302-F986694F5D54}"/>
              </a:ext>
            </a:extLst>
          </p:cNvPr>
          <p:cNvSpPr>
            <a:spLocks noGrp="1"/>
          </p:cNvSpPr>
          <p:nvPr>
            <p:ph sz="quarter" idx="11"/>
          </p:nvPr>
        </p:nvSpPr>
        <p:spPr>
          <a:xfrm>
            <a:off x="628652" y="1461969"/>
            <a:ext cx="2907792" cy="29352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a:extLst>
              <a:ext uri="{FF2B5EF4-FFF2-40B4-BE49-F238E27FC236}">
                <a16:creationId xmlns:a16="http://schemas.microsoft.com/office/drawing/2014/main" id="{302B467B-C1AC-8A4A-83B2-20F0B4EF8BC5}"/>
              </a:ext>
            </a:extLst>
          </p:cNvPr>
          <p:cNvGrpSpPr/>
          <p:nvPr userDrawn="1"/>
        </p:nvGrpSpPr>
        <p:grpSpPr>
          <a:xfrm>
            <a:off x="726966" y="1291748"/>
            <a:ext cx="399796" cy="82296"/>
            <a:chOff x="731614" y="3335428"/>
            <a:chExt cx="399796" cy="82296"/>
          </a:xfrm>
          <a:solidFill>
            <a:schemeClr val="accent3"/>
          </a:solidFill>
        </p:grpSpPr>
        <p:sp>
          <p:nvSpPr>
            <p:cNvPr id="19" name="Oval 18">
              <a:extLst>
                <a:ext uri="{FF2B5EF4-FFF2-40B4-BE49-F238E27FC236}">
                  <a16:creationId xmlns:a16="http://schemas.microsoft.com/office/drawing/2014/main" id="{E3E0801B-037E-DA46-ABAA-2454D8B626C5}"/>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FC6759-3984-8B4A-8E32-EAF10C8B902A}"/>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D3446B7-8D15-E74A-8881-35E08AF2DEC0}"/>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057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reserve="1" userDrawn="1">
  <p:cSld name="Table without Description">
    <p:spTree>
      <p:nvGrpSpPr>
        <p:cNvPr id="1" name="Shape 351"/>
        <p:cNvGrpSpPr/>
        <p:nvPr/>
      </p:nvGrpSpPr>
      <p:grpSpPr>
        <a:xfrm>
          <a:off x="0" y="0"/>
          <a:ext cx="0" cy="0"/>
          <a:chOff x="0" y="0"/>
          <a:chExt cx="0" cy="0"/>
        </a:xfrm>
      </p:grpSpPr>
      <p:sp>
        <p:nvSpPr>
          <p:cNvPr id="9" name="Title 1">
            <a:extLst>
              <a:ext uri="{FF2B5EF4-FFF2-40B4-BE49-F238E27FC236}">
                <a16:creationId xmlns:a16="http://schemas.microsoft.com/office/drawing/2014/main" id="{C95E8A00-8B69-724F-AD51-0AD4C45CE864}"/>
              </a:ext>
            </a:extLst>
          </p:cNvPr>
          <p:cNvSpPr>
            <a:spLocks noGrp="1"/>
          </p:cNvSpPr>
          <p:nvPr>
            <p:ph type="title"/>
          </p:nvPr>
        </p:nvSpPr>
        <p:spPr>
          <a:xfrm>
            <a:off x="628650" y="344310"/>
            <a:ext cx="7886700" cy="320040"/>
          </a:xfrm>
        </p:spPr>
        <p:txBody>
          <a:bodyPr/>
          <a:lstStyle>
            <a:lvl1pPr>
              <a:defRPr b="0" i="0"/>
            </a:lvl1pPr>
          </a:lstStyle>
          <a:p>
            <a:r>
              <a:rPr lang="en-US" dirty="0"/>
              <a:t>Click to edit Master title style</a:t>
            </a:r>
          </a:p>
        </p:txBody>
      </p:sp>
      <p:sp>
        <p:nvSpPr>
          <p:cNvPr id="5" name="Table Placeholder 2">
            <a:extLst>
              <a:ext uri="{FF2B5EF4-FFF2-40B4-BE49-F238E27FC236}">
                <a16:creationId xmlns:a16="http://schemas.microsoft.com/office/drawing/2014/main" id="{53EB706F-E405-3440-AE4B-3F58E49DD7FC}"/>
              </a:ext>
            </a:extLst>
          </p:cNvPr>
          <p:cNvSpPr>
            <a:spLocks noGrp="1"/>
          </p:cNvSpPr>
          <p:nvPr>
            <p:ph type="tbl" sz="quarter" idx="10"/>
          </p:nvPr>
        </p:nvSpPr>
        <p:spPr>
          <a:xfrm>
            <a:off x="628650" y="1155156"/>
            <a:ext cx="7886700" cy="2447005"/>
          </a:xfrm>
        </p:spPr>
        <p:txBody>
          <a:bodyPr/>
          <a:lstStyle>
            <a:lvl1pPr>
              <a:defRPr baseline="0">
                <a:solidFill>
                  <a:schemeClr val="accent1"/>
                </a:solidFill>
                <a:latin typeface="Oswald" pitchFamily="2" charset="77"/>
              </a:defRPr>
            </a:lvl1pPr>
          </a:lstStyle>
          <a:p>
            <a:endParaRPr lang="en-US" dirty="0"/>
          </a:p>
        </p:txBody>
      </p:sp>
      <p:sp>
        <p:nvSpPr>
          <p:cNvPr id="6" name="Text Placeholder 4">
            <a:extLst>
              <a:ext uri="{FF2B5EF4-FFF2-40B4-BE49-F238E27FC236}">
                <a16:creationId xmlns:a16="http://schemas.microsoft.com/office/drawing/2014/main" id="{DCBA59CD-2268-5848-A701-E76C4CBB9148}"/>
              </a:ext>
            </a:extLst>
          </p:cNvPr>
          <p:cNvSpPr>
            <a:spLocks noGrp="1"/>
          </p:cNvSpPr>
          <p:nvPr>
            <p:ph type="body" sz="quarter" idx="11"/>
          </p:nvPr>
        </p:nvSpPr>
        <p:spPr>
          <a:xfrm>
            <a:off x="628650" y="3813964"/>
            <a:ext cx="7886700" cy="276720"/>
          </a:xfrm>
        </p:spPr>
        <p:txBody>
          <a:bodyPr/>
          <a:lstStyle>
            <a:lvl1pPr>
              <a:defRPr sz="900"/>
            </a:lvl1pPr>
          </a:lstStyle>
          <a:p>
            <a:pPr lvl="0"/>
            <a:r>
              <a:rPr lang="en-US" dirty="0"/>
              <a:t>Edit Master text styles</a:t>
            </a:r>
          </a:p>
        </p:txBody>
      </p:sp>
      <p:grpSp>
        <p:nvGrpSpPr>
          <p:cNvPr id="7" name="Group 6">
            <a:extLst>
              <a:ext uri="{FF2B5EF4-FFF2-40B4-BE49-F238E27FC236}">
                <a16:creationId xmlns:a16="http://schemas.microsoft.com/office/drawing/2014/main" id="{7932BA83-0BF6-BA4A-9E44-A3E75367B1C1}"/>
              </a:ext>
            </a:extLst>
          </p:cNvPr>
          <p:cNvGrpSpPr/>
          <p:nvPr userDrawn="1"/>
        </p:nvGrpSpPr>
        <p:grpSpPr>
          <a:xfrm>
            <a:off x="726966" y="762345"/>
            <a:ext cx="399796" cy="82296"/>
            <a:chOff x="731614" y="3335428"/>
            <a:chExt cx="399796" cy="82296"/>
          </a:xfrm>
          <a:solidFill>
            <a:schemeClr val="accent3"/>
          </a:solidFill>
        </p:grpSpPr>
        <p:sp>
          <p:nvSpPr>
            <p:cNvPr id="10" name="Oval 9">
              <a:extLst>
                <a:ext uri="{FF2B5EF4-FFF2-40B4-BE49-F238E27FC236}">
                  <a16:creationId xmlns:a16="http://schemas.microsoft.com/office/drawing/2014/main" id="{F2B3CFC9-2366-5D49-8A4E-528B25C5E7DF}"/>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557FD6-E0F1-124D-B983-496A1863AC2E}"/>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D59E912-ED8C-224F-B9F5-53CB05E1A776}"/>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4190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reserve="1" userDrawn="1">
  <p:cSld name="Table with Description Right">
    <p:spTree>
      <p:nvGrpSpPr>
        <p:cNvPr id="1" name="Shape 351"/>
        <p:cNvGrpSpPr/>
        <p:nvPr/>
      </p:nvGrpSpPr>
      <p:grpSpPr>
        <a:xfrm>
          <a:off x="0" y="0"/>
          <a:ext cx="0" cy="0"/>
          <a:chOff x="0" y="0"/>
          <a:chExt cx="0" cy="0"/>
        </a:xfrm>
      </p:grpSpPr>
      <p:sp>
        <p:nvSpPr>
          <p:cNvPr id="9" name="Title 1">
            <a:extLst>
              <a:ext uri="{FF2B5EF4-FFF2-40B4-BE49-F238E27FC236}">
                <a16:creationId xmlns:a16="http://schemas.microsoft.com/office/drawing/2014/main" id="{C95E8A00-8B69-724F-AD51-0AD4C45CE864}"/>
              </a:ext>
            </a:extLst>
          </p:cNvPr>
          <p:cNvSpPr>
            <a:spLocks noGrp="1"/>
          </p:cNvSpPr>
          <p:nvPr>
            <p:ph type="title"/>
          </p:nvPr>
        </p:nvSpPr>
        <p:spPr>
          <a:xfrm>
            <a:off x="628650" y="344310"/>
            <a:ext cx="7886700" cy="320040"/>
          </a:xfrm>
        </p:spPr>
        <p:txBody>
          <a:bodyPr/>
          <a:lstStyle>
            <a:lvl1pPr>
              <a:defRPr b="0" i="0"/>
            </a:lvl1pPr>
          </a:lstStyle>
          <a:p>
            <a:r>
              <a:rPr lang="en-US" dirty="0"/>
              <a:t>Click to edit Master title style</a:t>
            </a:r>
          </a:p>
        </p:txBody>
      </p:sp>
      <p:sp>
        <p:nvSpPr>
          <p:cNvPr id="7" name="Table Placeholder 2">
            <a:extLst>
              <a:ext uri="{FF2B5EF4-FFF2-40B4-BE49-F238E27FC236}">
                <a16:creationId xmlns:a16="http://schemas.microsoft.com/office/drawing/2014/main" id="{83B95DB6-F54D-1B46-B735-4FBBB1D7A013}"/>
              </a:ext>
            </a:extLst>
          </p:cNvPr>
          <p:cNvSpPr>
            <a:spLocks noGrp="1"/>
          </p:cNvSpPr>
          <p:nvPr>
            <p:ph type="tbl" sz="quarter" idx="10"/>
          </p:nvPr>
        </p:nvSpPr>
        <p:spPr>
          <a:xfrm>
            <a:off x="628650" y="1008661"/>
            <a:ext cx="4910913" cy="2770681"/>
          </a:xfrm>
          <a:noFill/>
        </p:spPr>
        <p:txBody>
          <a:bodyPr/>
          <a:lstStyle>
            <a:lvl1pPr>
              <a:defRPr baseline="0">
                <a:solidFill>
                  <a:schemeClr val="accent1"/>
                </a:solidFill>
                <a:latin typeface="Oswald" pitchFamily="2" charset="77"/>
              </a:defRPr>
            </a:lvl1pPr>
          </a:lstStyle>
          <a:p>
            <a:endParaRPr lang="en-US" dirty="0"/>
          </a:p>
        </p:txBody>
      </p:sp>
      <p:sp>
        <p:nvSpPr>
          <p:cNvPr id="10" name="Text Placeholder 4">
            <a:extLst>
              <a:ext uri="{FF2B5EF4-FFF2-40B4-BE49-F238E27FC236}">
                <a16:creationId xmlns:a16="http://schemas.microsoft.com/office/drawing/2014/main" id="{5387FE7B-B63A-1542-A6E8-5B5718EF8092}"/>
              </a:ext>
            </a:extLst>
          </p:cNvPr>
          <p:cNvSpPr>
            <a:spLocks noGrp="1"/>
          </p:cNvSpPr>
          <p:nvPr>
            <p:ph type="body" sz="quarter" idx="11"/>
          </p:nvPr>
        </p:nvSpPr>
        <p:spPr>
          <a:xfrm>
            <a:off x="628650" y="3987799"/>
            <a:ext cx="4910913" cy="233327"/>
          </a:xfrm>
        </p:spPr>
        <p:txBody>
          <a:bodyPr/>
          <a:lstStyle>
            <a:lvl1pPr>
              <a:defRPr sz="900"/>
            </a:lvl1pPr>
          </a:lstStyle>
          <a:p>
            <a:pPr lvl="0"/>
            <a:r>
              <a:rPr lang="en-US" dirty="0"/>
              <a:t>Edit Master text styles</a:t>
            </a:r>
          </a:p>
        </p:txBody>
      </p:sp>
      <p:sp>
        <p:nvSpPr>
          <p:cNvPr id="11" name="Text Placeholder 8">
            <a:extLst>
              <a:ext uri="{FF2B5EF4-FFF2-40B4-BE49-F238E27FC236}">
                <a16:creationId xmlns:a16="http://schemas.microsoft.com/office/drawing/2014/main" id="{F194BAA1-513B-1C4A-89D1-64C840F52BCE}"/>
              </a:ext>
            </a:extLst>
          </p:cNvPr>
          <p:cNvSpPr>
            <a:spLocks noGrp="1"/>
          </p:cNvSpPr>
          <p:nvPr>
            <p:ph type="body" sz="quarter" idx="12"/>
          </p:nvPr>
        </p:nvSpPr>
        <p:spPr>
          <a:xfrm>
            <a:off x="5773738" y="1008662"/>
            <a:ext cx="2741612" cy="3212502"/>
          </a:xfrm>
        </p:spPr>
        <p:txBody>
          <a:bodyPr/>
          <a:lstStyle>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AC444CEE-A58F-C04E-899E-9B34A44A8697}"/>
              </a:ext>
            </a:extLst>
          </p:cNvPr>
          <p:cNvGrpSpPr/>
          <p:nvPr userDrawn="1"/>
        </p:nvGrpSpPr>
        <p:grpSpPr>
          <a:xfrm>
            <a:off x="726966" y="762345"/>
            <a:ext cx="399796" cy="82296"/>
            <a:chOff x="731614" y="3335428"/>
            <a:chExt cx="399796" cy="82296"/>
          </a:xfrm>
          <a:solidFill>
            <a:schemeClr val="accent3"/>
          </a:solidFill>
        </p:grpSpPr>
        <p:sp>
          <p:nvSpPr>
            <p:cNvPr id="13" name="Oval 12">
              <a:extLst>
                <a:ext uri="{FF2B5EF4-FFF2-40B4-BE49-F238E27FC236}">
                  <a16:creationId xmlns:a16="http://schemas.microsoft.com/office/drawing/2014/main" id="{19090249-C476-9343-BAC9-161111CCDF22}"/>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54704F-5B1E-2149-9C6B-9374C6FAE971}"/>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1D730E-CAF9-4149-9126-67A8146BD8B5}"/>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4921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hank You 1" preserve="1">
  <p:cSld name="Thank You 1">
    <p:bg>
      <p:bgPr>
        <a:solidFill>
          <a:schemeClr val="accent1"/>
        </a:solidFill>
        <a:effectLst/>
      </p:bgPr>
    </p:bg>
    <p:spTree>
      <p:nvGrpSpPr>
        <p:cNvPr id="1" name="Shape 333"/>
        <p:cNvGrpSpPr/>
        <p:nvPr/>
      </p:nvGrpSpPr>
      <p:grpSpPr>
        <a:xfrm>
          <a:off x="0" y="0"/>
          <a:ext cx="0" cy="0"/>
          <a:chOff x="0" y="0"/>
          <a:chExt cx="0" cy="0"/>
        </a:xfrm>
      </p:grpSpPr>
      <p:pic>
        <p:nvPicPr>
          <p:cNvPr id="4" name="Google Shape;23;p3">
            <a:extLst>
              <a:ext uri="{FF2B5EF4-FFF2-40B4-BE49-F238E27FC236}">
                <a16:creationId xmlns:a16="http://schemas.microsoft.com/office/drawing/2014/main" id="{0FC538D9-3632-8449-B14F-383A44FBA118}"/>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29909" y="0"/>
            <a:ext cx="2814092" cy="5143500"/>
          </a:xfrm>
          <a:prstGeom prst="rect">
            <a:avLst/>
          </a:prstGeom>
          <a:noFill/>
          <a:ln>
            <a:noFill/>
          </a:ln>
        </p:spPr>
      </p:pic>
      <p:sp>
        <p:nvSpPr>
          <p:cNvPr id="334" name="Google Shape;334;p29"/>
          <p:cNvSpPr txBox="1">
            <a:spLocks noGrp="1"/>
          </p:cNvSpPr>
          <p:nvPr>
            <p:ph type="ctrTitle"/>
          </p:nvPr>
        </p:nvSpPr>
        <p:spPr>
          <a:xfrm>
            <a:off x="1628673" y="1731076"/>
            <a:ext cx="5886600" cy="678600"/>
          </a:xfrm>
          <a:prstGeom prst="rect">
            <a:avLst/>
          </a:prstGeom>
          <a:noFill/>
          <a:ln>
            <a:noFill/>
          </a:ln>
        </p:spPr>
        <p:txBody>
          <a:bodyPr spcFirstLastPara="1" wrap="square" lIns="68575" tIns="34275" rIns="68575" bIns="34275" anchor="t" anchorCtr="0"/>
          <a:lstStyle>
            <a:lvl1pPr marR="0" lvl="0" algn="ctr" rtl="0">
              <a:lnSpc>
                <a:spcPct val="90000"/>
              </a:lnSpc>
              <a:spcBef>
                <a:spcPts val="0"/>
              </a:spcBef>
              <a:spcAft>
                <a:spcPts val="0"/>
              </a:spcAft>
              <a:buClr>
                <a:schemeClr val="lt1"/>
              </a:buClr>
              <a:buSzPts val="3600"/>
              <a:buFont typeface="Roboto Condensed"/>
              <a:buNone/>
              <a:defRPr sz="3600" b="0" i="0" u="none" strike="noStrike" cap="none">
                <a:solidFill>
                  <a:schemeClr val="lt1"/>
                </a:solidFill>
                <a:latin typeface="Oswald" pitchFamily="2" charset="77"/>
                <a:ea typeface="Roboto Condensed"/>
                <a:cs typeface="Oswald" pitchFamily="2" charset="77"/>
                <a:sym typeface="Roboto Condense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pic>
        <p:nvPicPr>
          <p:cNvPr id="335" name="Google Shape;33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14824" y="1005576"/>
            <a:ext cx="514352" cy="511066"/>
          </a:xfrm>
          <a:prstGeom prst="rect">
            <a:avLst/>
          </a:prstGeom>
          <a:noFill/>
          <a:ln>
            <a:noFill/>
          </a:ln>
        </p:spPr>
      </p:pic>
      <p:pic>
        <p:nvPicPr>
          <p:cNvPr id="8" name="Picture 7">
            <a:extLst>
              <a:ext uri="{FF2B5EF4-FFF2-40B4-BE49-F238E27FC236}">
                <a16:creationId xmlns:a16="http://schemas.microsoft.com/office/drawing/2014/main" id="{F5781324-EE77-4047-8933-3CCF5F1E03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spTree>
    <p:extLst>
      <p:ext uri="{BB962C8B-B14F-4D97-AF65-F5344CB8AC3E}">
        <p14:creationId xmlns:p14="http://schemas.microsoft.com/office/powerpoint/2010/main" val="313907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Shape 39"/>
        <p:cNvGrpSpPr/>
        <p:nvPr/>
      </p:nvGrpSpPr>
      <p:grpSpPr>
        <a:xfrm>
          <a:off x="0" y="0"/>
          <a:ext cx="0" cy="0"/>
          <a:chOff x="0" y="0"/>
          <a:chExt cx="0" cy="0"/>
        </a:xfrm>
      </p:grpSpPr>
      <p:sp>
        <p:nvSpPr>
          <p:cNvPr id="40" name="Google Shape;40;p6"/>
          <p:cNvSpPr txBox="1">
            <a:spLocks noGrp="1"/>
          </p:cNvSpPr>
          <p:nvPr>
            <p:ph type="body" idx="1"/>
          </p:nvPr>
        </p:nvSpPr>
        <p:spPr>
          <a:xfrm>
            <a:off x="640409" y="1599642"/>
            <a:ext cx="2538000" cy="636900"/>
          </a:xfrm>
          <a:prstGeom prst="rect">
            <a:avLst/>
          </a:prstGeom>
          <a:solidFill>
            <a:schemeClr val="accent1"/>
          </a:solidFill>
          <a:ln>
            <a:noFill/>
          </a:ln>
        </p:spPr>
        <p:txBody>
          <a:bodyPr spcFirstLastPara="1" wrap="square" lIns="91440" tIns="91440" rIns="91440" bIns="91440" anchor="b" anchorCtr="0">
            <a:normAutofit/>
          </a:bodyPr>
          <a:lstStyle>
            <a:lvl1pPr marL="6350" marR="0" lvl="0" indent="0" algn="l" rtl="0">
              <a:lnSpc>
                <a:spcPct val="100000"/>
              </a:lnSpc>
              <a:spcBef>
                <a:spcPts val="200"/>
              </a:spcBef>
              <a:spcAft>
                <a:spcPts val="0"/>
              </a:spcAft>
              <a:buClr>
                <a:schemeClr val="lt1"/>
              </a:buClr>
              <a:buSzPts val="1500"/>
              <a:buFont typeface="Arial"/>
              <a:buNone/>
              <a:tabLst/>
              <a:defRPr sz="1600" b="0" i="0" u="none" strike="noStrike" cap="none">
                <a:solidFill>
                  <a:schemeClr val="l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1" name="Google Shape;41;p6"/>
          <p:cNvSpPr txBox="1">
            <a:spLocks noGrp="1"/>
          </p:cNvSpPr>
          <p:nvPr>
            <p:ph type="body" idx="2"/>
          </p:nvPr>
        </p:nvSpPr>
        <p:spPr>
          <a:xfrm>
            <a:off x="3290859" y="1599642"/>
            <a:ext cx="2532600" cy="636900"/>
          </a:xfrm>
          <a:prstGeom prst="rect">
            <a:avLst/>
          </a:prstGeom>
          <a:solidFill>
            <a:schemeClr val="accent2"/>
          </a:solidFill>
          <a:ln>
            <a:noFill/>
          </a:ln>
        </p:spPr>
        <p:txBody>
          <a:bodyPr spcFirstLastPara="1" wrap="square" lIns="91440" tIns="91440" rIns="91440" bIns="91440" anchor="b" anchorCtr="0">
            <a:normAutofit/>
          </a:bodyPr>
          <a:lstStyle>
            <a:lvl1pPr marL="7938" marR="0" lvl="0" indent="0" algn="l" rtl="0">
              <a:lnSpc>
                <a:spcPct val="100000"/>
              </a:lnSpc>
              <a:spcBef>
                <a:spcPts val="200"/>
              </a:spcBef>
              <a:spcAft>
                <a:spcPts val="0"/>
              </a:spcAft>
              <a:buClr>
                <a:schemeClr val="lt1"/>
              </a:buClr>
              <a:buSzPts val="1500"/>
              <a:buFont typeface="Arial"/>
              <a:buNone/>
              <a:tabLst/>
              <a:defRPr sz="1600" b="0" i="0" u="none" strike="noStrike" cap="none">
                <a:solidFill>
                  <a:schemeClr val="lt1"/>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2" name="Google Shape;42;p6"/>
          <p:cNvSpPr txBox="1">
            <a:spLocks noGrp="1"/>
          </p:cNvSpPr>
          <p:nvPr>
            <p:ph type="body" idx="3"/>
          </p:nvPr>
        </p:nvSpPr>
        <p:spPr>
          <a:xfrm>
            <a:off x="5935917" y="1599641"/>
            <a:ext cx="2532600" cy="636900"/>
          </a:xfrm>
          <a:prstGeom prst="rect">
            <a:avLst/>
          </a:prstGeom>
          <a:solidFill>
            <a:schemeClr val="accent3"/>
          </a:solidFill>
          <a:ln>
            <a:noFill/>
          </a:ln>
        </p:spPr>
        <p:txBody>
          <a:bodyPr spcFirstLastPara="1" wrap="square" lIns="91440" tIns="91440" rIns="91440" bIns="91440" anchor="b" anchorCtr="0">
            <a:normAutofit/>
          </a:bodyPr>
          <a:lstStyle>
            <a:lvl1pPr marL="7938" marR="0" lvl="0" indent="0" algn="l" rtl="0">
              <a:lnSpc>
                <a:spcPct val="100000"/>
              </a:lnSpc>
              <a:spcBef>
                <a:spcPts val="200"/>
              </a:spcBef>
              <a:spcAft>
                <a:spcPts val="0"/>
              </a:spcAft>
              <a:buClr>
                <a:schemeClr val="lt1"/>
              </a:buClr>
              <a:buSzPts val="1500"/>
              <a:buFont typeface="Arial"/>
              <a:buNone/>
              <a:tabLst/>
              <a:defRPr sz="1600" b="0" i="0" u="none" strike="noStrike" cap="none">
                <a:solidFill>
                  <a:schemeClr val="accent2"/>
                </a:solidFill>
                <a:latin typeface="Oswald" pitchFamily="2" charset="77"/>
                <a:ea typeface="Roboto Condensed"/>
                <a:cs typeface="Oswald" pitchFamily="2" charset="77"/>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8" name="Google Shape;48;p6"/>
          <p:cNvSpPr txBox="1">
            <a:spLocks noGrp="1"/>
          </p:cNvSpPr>
          <p:nvPr>
            <p:ph type="body" idx="4"/>
          </p:nvPr>
        </p:nvSpPr>
        <p:spPr>
          <a:xfrm>
            <a:off x="628650" y="2236541"/>
            <a:ext cx="2550300" cy="1847162"/>
          </a:xfrm>
          <a:prstGeom prst="rect">
            <a:avLst/>
          </a:prstGeom>
          <a:noFill/>
          <a:ln>
            <a:noFill/>
          </a:ln>
        </p:spPr>
        <p:txBody>
          <a:bodyPr spcFirstLastPara="1" wrap="square" lIns="91440" tIns="34275" rIns="91440" bIns="34275" anchor="t" anchorCtr="0"/>
          <a:lstStyle>
            <a:lvl1pPr marL="0" marR="0" lvl="0" indent="0" algn="l" rtl="0">
              <a:lnSpc>
                <a:spcPct val="100000"/>
              </a:lnSpc>
              <a:spcBef>
                <a:spcPts val="200"/>
              </a:spcBef>
              <a:spcAft>
                <a:spcPts val="600"/>
              </a:spcAft>
              <a:buClr>
                <a:schemeClr val="dk1"/>
              </a:buClr>
              <a:buSzPts val="1400"/>
              <a:buFont typeface="Arial"/>
              <a:buNone/>
              <a:tabLst/>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49" name="Google Shape;49;p6"/>
          <p:cNvSpPr txBox="1">
            <a:spLocks noGrp="1"/>
          </p:cNvSpPr>
          <p:nvPr>
            <p:ph type="body" idx="5"/>
          </p:nvPr>
        </p:nvSpPr>
        <p:spPr>
          <a:xfrm>
            <a:off x="3290859" y="2236541"/>
            <a:ext cx="2550300" cy="1847162"/>
          </a:xfrm>
          <a:prstGeom prst="rect">
            <a:avLst/>
          </a:prstGeom>
          <a:noFill/>
          <a:ln>
            <a:noFill/>
          </a:ln>
        </p:spPr>
        <p:txBody>
          <a:bodyPr spcFirstLastPara="1" wrap="square" lIns="91440" tIns="34275" rIns="91440" bIns="34275" anchor="t" anchorCtr="0"/>
          <a:lstStyle>
            <a:lvl1pPr marL="0" marR="0" lvl="0" indent="0" algn="l" rtl="0">
              <a:lnSpc>
                <a:spcPct val="100000"/>
              </a:lnSpc>
              <a:spcBef>
                <a:spcPts val="200"/>
              </a:spcBef>
              <a:spcAft>
                <a:spcPts val="600"/>
              </a:spcAft>
              <a:buClr>
                <a:schemeClr val="dk1"/>
              </a:buClr>
              <a:buSzPts val="1400"/>
              <a:buFont typeface="Arial"/>
              <a:buNone/>
              <a:tabLst/>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0" name="Google Shape;50;p6"/>
          <p:cNvSpPr txBox="1">
            <a:spLocks noGrp="1"/>
          </p:cNvSpPr>
          <p:nvPr>
            <p:ph type="body" idx="6"/>
          </p:nvPr>
        </p:nvSpPr>
        <p:spPr>
          <a:xfrm>
            <a:off x="5935917" y="2236541"/>
            <a:ext cx="2550300" cy="1847162"/>
          </a:xfrm>
          <a:prstGeom prst="rect">
            <a:avLst/>
          </a:prstGeom>
          <a:noFill/>
          <a:ln>
            <a:noFill/>
          </a:ln>
        </p:spPr>
        <p:txBody>
          <a:bodyPr spcFirstLastPara="1" wrap="square" lIns="91440" tIns="34275" rIns="91440" bIns="34275" anchor="t" anchorCtr="0"/>
          <a:lstStyle>
            <a:lvl1pPr marL="0" marR="0" lvl="0" indent="0" algn="l" rtl="0">
              <a:lnSpc>
                <a:spcPct val="100000"/>
              </a:lnSpc>
              <a:spcBef>
                <a:spcPts val="200"/>
              </a:spcBef>
              <a:spcAft>
                <a:spcPts val="600"/>
              </a:spcAft>
              <a:buClr>
                <a:schemeClr val="dk1"/>
              </a:buClr>
              <a:buSzPts val="1400"/>
              <a:buFont typeface="Arial"/>
              <a:buNone/>
              <a:tabLst/>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7" name="Google Shape;51;p6">
            <a:extLst>
              <a:ext uri="{FF2B5EF4-FFF2-40B4-BE49-F238E27FC236}">
                <a16:creationId xmlns:a16="http://schemas.microsoft.com/office/drawing/2014/main" id="{6D3FB149-A40E-6043-8A05-794967F2CC46}"/>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9" name="Title 1">
            <a:extLst>
              <a:ext uri="{FF2B5EF4-FFF2-40B4-BE49-F238E27FC236}">
                <a16:creationId xmlns:a16="http://schemas.microsoft.com/office/drawing/2014/main" id="{D79D3A4D-AD07-C04F-890D-1E66997D0ED3}"/>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3" name="TextBox 2">
            <a:extLst>
              <a:ext uri="{FF2B5EF4-FFF2-40B4-BE49-F238E27FC236}">
                <a16:creationId xmlns:a16="http://schemas.microsoft.com/office/drawing/2014/main" id="{DF719B71-9CDD-9544-B909-DBD5C1DD2B59}"/>
              </a:ext>
            </a:extLst>
          </p:cNvPr>
          <p:cNvSpPr txBox="1"/>
          <p:nvPr userDrawn="1"/>
        </p:nvSpPr>
        <p:spPr>
          <a:xfrm>
            <a:off x="971550" y="4659406"/>
            <a:ext cx="184731" cy="307777"/>
          </a:xfrm>
          <a:prstGeom prst="rect">
            <a:avLst/>
          </a:prstGeom>
          <a:noFill/>
        </p:spPr>
        <p:txBody>
          <a:bodyPr wrap="none" rtlCol="0">
            <a:spAutoFit/>
          </a:bodyPr>
          <a:lstStyle/>
          <a:p>
            <a:endParaRPr lang="en-US" b="0" i="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7BC904A3-A926-B34B-B70E-124BC2BCD396}"/>
              </a:ext>
            </a:extLst>
          </p:cNvPr>
          <p:cNvGrpSpPr/>
          <p:nvPr userDrawn="1"/>
        </p:nvGrpSpPr>
        <p:grpSpPr>
          <a:xfrm>
            <a:off x="726966" y="762345"/>
            <a:ext cx="399796" cy="82296"/>
            <a:chOff x="731614" y="3335428"/>
            <a:chExt cx="399796" cy="82296"/>
          </a:xfrm>
          <a:solidFill>
            <a:schemeClr val="accent3"/>
          </a:solidFill>
        </p:grpSpPr>
        <p:sp>
          <p:nvSpPr>
            <p:cNvPr id="20" name="Oval 19">
              <a:extLst>
                <a:ext uri="{FF2B5EF4-FFF2-40B4-BE49-F238E27FC236}">
                  <a16:creationId xmlns:a16="http://schemas.microsoft.com/office/drawing/2014/main" id="{367EF4A9-2A59-D74B-B3D5-D6CC2A644545}"/>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AE3C27-4021-E847-ACA5-25EEE7B2A872}"/>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82702B-A8AB-6A46-B2FA-D32A505F450F}"/>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27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Dark Background" preserve="1" userDrawn="1">
  <p:cSld name="One Column Text-Dark Background">
    <p:bg>
      <p:bgPr>
        <a:solidFill>
          <a:schemeClr val="accent2"/>
        </a:solidFill>
        <a:effectLst/>
      </p:bgPr>
    </p:bg>
    <p:spTree>
      <p:nvGrpSpPr>
        <p:cNvPr id="1" name="Shape 52"/>
        <p:cNvGrpSpPr/>
        <p:nvPr/>
      </p:nvGrpSpPr>
      <p:grpSpPr>
        <a:xfrm>
          <a:off x="0" y="0"/>
          <a:ext cx="0" cy="0"/>
          <a:chOff x="0" y="0"/>
          <a:chExt cx="0" cy="0"/>
        </a:xfrm>
      </p:grpSpPr>
      <p:sp>
        <p:nvSpPr>
          <p:cNvPr id="14" name="Google Shape;51;p6">
            <a:extLst>
              <a:ext uri="{FF2B5EF4-FFF2-40B4-BE49-F238E27FC236}">
                <a16:creationId xmlns:a16="http://schemas.microsoft.com/office/drawing/2014/main" id="{6E5DD449-C72F-1E4D-BF32-598911CA8DD3}"/>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bg1"/>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16" name="Title 1">
            <a:extLst>
              <a:ext uri="{FF2B5EF4-FFF2-40B4-BE49-F238E27FC236}">
                <a16:creationId xmlns:a16="http://schemas.microsoft.com/office/drawing/2014/main" id="{702EC69A-2B47-3F4C-AE3B-79771A7D0A4B}"/>
              </a:ext>
            </a:extLst>
          </p:cNvPr>
          <p:cNvSpPr>
            <a:spLocks noGrp="1"/>
          </p:cNvSpPr>
          <p:nvPr>
            <p:ph type="title"/>
          </p:nvPr>
        </p:nvSpPr>
        <p:spPr>
          <a:xfrm>
            <a:off x="628650" y="344310"/>
            <a:ext cx="7886700" cy="32004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CE33409-57E5-A74D-8293-F915841D9A32}"/>
              </a:ext>
            </a:extLst>
          </p:cNvPr>
          <p:cNvSpPr>
            <a:spLocks noGrp="1"/>
          </p:cNvSpPr>
          <p:nvPr>
            <p:ph sz="quarter" idx="10"/>
          </p:nvPr>
        </p:nvSpPr>
        <p:spPr>
          <a:xfrm>
            <a:off x="628650" y="1353405"/>
            <a:ext cx="7891272" cy="31089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D29C1D85-091C-E945-B330-A188777B91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grpSp>
        <p:nvGrpSpPr>
          <p:cNvPr id="7" name="Group 6">
            <a:extLst>
              <a:ext uri="{FF2B5EF4-FFF2-40B4-BE49-F238E27FC236}">
                <a16:creationId xmlns:a16="http://schemas.microsoft.com/office/drawing/2014/main" id="{EECAFA1A-BC6D-964D-97CB-D4C0370B9B7C}"/>
              </a:ext>
            </a:extLst>
          </p:cNvPr>
          <p:cNvGrpSpPr/>
          <p:nvPr userDrawn="1"/>
        </p:nvGrpSpPr>
        <p:grpSpPr>
          <a:xfrm>
            <a:off x="726966" y="762345"/>
            <a:ext cx="399796" cy="82296"/>
            <a:chOff x="731614" y="3335428"/>
            <a:chExt cx="399796" cy="82296"/>
          </a:xfrm>
          <a:solidFill>
            <a:schemeClr val="accent3"/>
          </a:solidFill>
        </p:grpSpPr>
        <p:sp>
          <p:nvSpPr>
            <p:cNvPr id="8" name="Oval 7">
              <a:extLst>
                <a:ext uri="{FF2B5EF4-FFF2-40B4-BE49-F238E27FC236}">
                  <a16:creationId xmlns:a16="http://schemas.microsoft.com/office/drawing/2014/main" id="{188FE364-C20D-A94A-9825-009FD85F87B1}"/>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5ED8CF-E1E6-7B48-ADA8-69C500F30974}"/>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3041D-2E7C-0D42-A390-AE4B78D4D129}"/>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039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s" preserve="1">
  <p:cSld name="Quotes">
    <p:bg>
      <p:bgPr>
        <a:solidFill>
          <a:schemeClr val="accent1"/>
        </a:solidFill>
        <a:effectLst/>
      </p:bgPr>
    </p:bg>
    <p:spTree>
      <p:nvGrpSpPr>
        <p:cNvPr id="1" name="Shape 89"/>
        <p:cNvGrpSpPr/>
        <p:nvPr/>
      </p:nvGrpSpPr>
      <p:grpSpPr>
        <a:xfrm>
          <a:off x="0" y="0"/>
          <a:ext cx="0" cy="0"/>
          <a:chOff x="0" y="0"/>
          <a:chExt cx="0" cy="0"/>
        </a:xfrm>
      </p:grpSpPr>
      <p:pic>
        <p:nvPicPr>
          <p:cNvPr id="12" name="Google Shape;23;p3">
            <a:extLst>
              <a:ext uri="{FF2B5EF4-FFF2-40B4-BE49-F238E27FC236}">
                <a16:creationId xmlns:a16="http://schemas.microsoft.com/office/drawing/2014/main" id="{ED360CFE-B8ED-1940-94E3-43DBE7B471A7}"/>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6329909" y="0"/>
            <a:ext cx="2814092" cy="5143500"/>
          </a:xfrm>
          <a:prstGeom prst="rect">
            <a:avLst/>
          </a:prstGeom>
          <a:noFill/>
          <a:ln>
            <a:noFill/>
          </a:ln>
        </p:spPr>
      </p:pic>
      <p:sp>
        <p:nvSpPr>
          <p:cNvPr id="95" name="Google Shape;95;p9"/>
          <p:cNvSpPr txBox="1">
            <a:spLocks noGrp="1"/>
          </p:cNvSpPr>
          <p:nvPr>
            <p:ph type="body" idx="1"/>
          </p:nvPr>
        </p:nvSpPr>
        <p:spPr>
          <a:xfrm>
            <a:off x="2789802" y="1437085"/>
            <a:ext cx="3239700" cy="1620600"/>
          </a:xfrm>
          <a:prstGeom prst="rect">
            <a:avLst/>
          </a:prstGeom>
          <a:noFill/>
          <a:ln>
            <a:noFill/>
          </a:ln>
        </p:spPr>
        <p:txBody>
          <a:bodyPr spcFirstLastPara="1" wrap="square" lIns="68575" tIns="34275" rIns="68575" bIns="34275" anchor="t" anchorCtr="0">
            <a:normAutofit/>
          </a:bodyPr>
          <a:lstStyle>
            <a:lvl1pPr marL="0" marR="0" lvl="0" indent="0" algn="l" rtl="0">
              <a:lnSpc>
                <a:spcPct val="100000"/>
              </a:lnSpc>
              <a:spcBef>
                <a:spcPts val="200"/>
              </a:spcBef>
              <a:spcAft>
                <a:spcPts val="600"/>
              </a:spcAft>
              <a:buClr>
                <a:schemeClr val="lt1"/>
              </a:buClr>
              <a:buSzPts val="1800"/>
              <a:buFont typeface="Arial"/>
              <a:buNone/>
              <a:defRPr sz="1600" b="0" i="1"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96" name="Google Shape;96;p9"/>
          <p:cNvSpPr txBox="1">
            <a:spLocks noGrp="1"/>
          </p:cNvSpPr>
          <p:nvPr>
            <p:ph type="body" idx="2"/>
          </p:nvPr>
        </p:nvSpPr>
        <p:spPr>
          <a:xfrm>
            <a:off x="2789802" y="3219450"/>
            <a:ext cx="3239700" cy="486900"/>
          </a:xfrm>
          <a:prstGeom prst="rect">
            <a:avLst/>
          </a:prstGeom>
          <a:noFill/>
          <a:ln>
            <a:noFill/>
          </a:ln>
        </p:spPr>
        <p:txBody>
          <a:bodyPr spcFirstLastPara="1" wrap="square" lIns="68575" tIns="34275" rIns="68575" bIns="34275" anchor="t" anchorCtr="0">
            <a:normAutofit/>
          </a:bodyPr>
          <a:lstStyle>
            <a:lvl1pPr marL="0" marR="0" lvl="0" indent="0" algn="l" rtl="0">
              <a:lnSpc>
                <a:spcPct val="100000"/>
              </a:lnSpc>
              <a:spcBef>
                <a:spcPts val="200"/>
              </a:spcBef>
              <a:spcAft>
                <a:spcPts val="600"/>
              </a:spcAft>
              <a:buClr>
                <a:schemeClr val="accent2"/>
              </a:buClr>
              <a:buSzPts val="1800"/>
              <a:buFont typeface="Arial"/>
              <a:buNone/>
              <a:defRPr sz="1600" b="0" i="0" u="none" strike="noStrike" cap="none">
                <a:solidFill>
                  <a:schemeClr val="accent2"/>
                </a:solidFill>
                <a:effectLst/>
                <a:latin typeface="Oswald" pitchFamily="2" charset="77"/>
                <a:ea typeface="Oswald" pitchFamily="2" charset="77"/>
                <a:cs typeface="Oswald" pitchFamily="2" charset="77"/>
                <a:sym typeface="Proxima Nova"/>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 name="Google Shape;97;p9"/>
          <p:cNvSpPr>
            <a:spLocks noGrp="1"/>
          </p:cNvSpPr>
          <p:nvPr>
            <p:ph type="pic" idx="3"/>
          </p:nvPr>
        </p:nvSpPr>
        <p:spPr>
          <a:xfrm>
            <a:off x="791766" y="1437085"/>
            <a:ext cx="1728000" cy="1650000"/>
          </a:xfrm>
          <a:prstGeom prst="rect">
            <a:avLst/>
          </a:prstGeom>
          <a:noFill/>
          <a:ln w="9525" cap="flat" cmpd="sng">
            <a:solidFill>
              <a:schemeClr val="accent5"/>
            </a:solidFill>
            <a:prstDash val="solid"/>
            <a:round/>
            <a:headEnd type="none" w="sm" len="sm"/>
            <a:tailEnd type="none" w="sm" len="sm"/>
          </a:ln>
        </p:spPr>
        <p:txBody>
          <a:bodyPr spcFirstLastPara="1" wrap="square" lIns="68575" tIns="34275" rIns="68575" bIns="34275" anchor="t" anchorCtr="0"/>
          <a:lstStyle>
            <a:lvl1pPr marL="0" marR="0" lvl="0" indent="0" algn="l" rtl="0">
              <a:lnSpc>
                <a:spcPct val="100000"/>
              </a:lnSpc>
              <a:spcBef>
                <a:spcPts val="200"/>
              </a:spcBef>
              <a:spcAft>
                <a:spcPts val="0"/>
              </a:spcAft>
              <a:buClr>
                <a:schemeClr val="lt1"/>
              </a:buClr>
              <a:buSzPts val="1400"/>
              <a:buFont typeface="Arial"/>
              <a:buNone/>
              <a:defRPr sz="14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Proxima Nova"/>
              </a:defRPr>
            </a:lvl1pPr>
            <a:lvl2pPr marR="0" lvl="1"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pic>
        <p:nvPicPr>
          <p:cNvPr id="11" name="Picture 10">
            <a:extLst>
              <a:ext uri="{FF2B5EF4-FFF2-40B4-BE49-F238E27FC236}">
                <a16:creationId xmlns:a16="http://schemas.microsoft.com/office/drawing/2014/main" id="{27774E1E-8F23-E44E-AD9F-55E22FE56F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569" y="4697983"/>
            <a:ext cx="793197" cy="217489"/>
          </a:xfrm>
          <a:prstGeom prst="rect">
            <a:avLst/>
          </a:prstGeom>
        </p:spPr>
      </p:pic>
    </p:spTree>
    <p:extLst>
      <p:ext uri="{BB962C8B-B14F-4D97-AF65-F5344CB8AC3E}">
        <p14:creationId xmlns:p14="http://schemas.microsoft.com/office/powerpoint/2010/main" val="13936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340"/>
        <p:cNvGrpSpPr/>
        <p:nvPr/>
      </p:nvGrpSpPr>
      <p:grpSpPr>
        <a:xfrm>
          <a:off x="0" y="0"/>
          <a:ext cx="0" cy="0"/>
          <a:chOff x="0" y="0"/>
          <a:chExt cx="0" cy="0"/>
        </a:xfrm>
      </p:grpSpPr>
      <p:sp>
        <p:nvSpPr>
          <p:cNvPr id="7" name="Google Shape;51;p6">
            <a:extLst>
              <a:ext uri="{FF2B5EF4-FFF2-40B4-BE49-F238E27FC236}">
                <a16:creationId xmlns:a16="http://schemas.microsoft.com/office/drawing/2014/main" id="{8C2CEC47-A147-CF40-A122-FED469FC30B7}"/>
              </a:ext>
            </a:extLst>
          </p:cNvPr>
          <p:cNvSpPr txBox="1">
            <a:spLocks noGrp="1"/>
          </p:cNvSpPr>
          <p:nvPr>
            <p:ph type="body" idx="7"/>
          </p:nvPr>
        </p:nvSpPr>
        <p:spPr>
          <a:xfrm>
            <a:off x="628650" y="929472"/>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 name="Title 1">
            <a:extLst>
              <a:ext uri="{FF2B5EF4-FFF2-40B4-BE49-F238E27FC236}">
                <a16:creationId xmlns:a16="http://schemas.microsoft.com/office/drawing/2014/main" id="{5A0DBBCB-459E-7241-BA0F-C3D3E28D87EC}"/>
              </a:ext>
            </a:extLst>
          </p:cNvPr>
          <p:cNvSpPr>
            <a:spLocks noGrp="1"/>
          </p:cNvSpPr>
          <p:nvPr>
            <p:ph type="title"/>
          </p:nvPr>
        </p:nvSpPr>
        <p:spPr/>
        <p:txBody>
          <a:bodyPr/>
          <a:lstStyle/>
          <a:p>
            <a:r>
              <a:rPr lang="en-US"/>
              <a:t>Click to edit Master title style</a:t>
            </a:r>
          </a:p>
        </p:txBody>
      </p:sp>
      <p:sp>
        <p:nvSpPr>
          <p:cNvPr id="10" name="Text Placeholder 15">
            <a:extLst>
              <a:ext uri="{FF2B5EF4-FFF2-40B4-BE49-F238E27FC236}">
                <a16:creationId xmlns:a16="http://schemas.microsoft.com/office/drawing/2014/main" id="{A47D2E99-3006-B44C-B3DB-52FE466BB11C}"/>
              </a:ext>
            </a:extLst>
          </p:cNvPr>
          <p:cNvSpPr>
            <a:spLocks noGrp="1"/>
          </p:cNvSpPr>
          <p:nvPr>
            <p:ph idx="1"/>
          </p:nvPr>
        </p:nvSpPr>
        <p:spPr>
          <a:xfrm>
            <a:off x="628650" y="1339532"/>
            <a:ext cx="7891272"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99EE9118-B937-4946-85AC-FBAE0EAFB0E1}"/>
              </a:ext>
            </a:extLst>
          </p:cNvPr>
          <p:cNvGrpSpPr/>
          <p:nvPr userDrawn="1"/>
        </p:nvGrpSpPr>
        <p:grpSpPr>
          <a:xfrm>
            <a:off x="726966" y="762345"/>
            <a:ext cx="399796" cy="82296"/>
            <a:chOff x="731614" y="3335428"/>
            <a:chExt cx="399796" cy="82296"/>
          </a:xfrm>
          <a:solidFill>
            <a:schemeClr val="accent3"/>
          </a:solidFill>
        </p:grpSpPr>
        <p:sp>
          <p:nvSpPr>
            <p:cNvPr id="9" name="Oval 8">
              <a:extLst>
                <a:ext uri="{FF2B5EF4-FFF2-40B4-BE49-F238E27FC236}">
                  <a16:creationId xmlns:a16="http://schemas.microsoft.com/office/drawing/2014/main" id="{9FC8834A-942D-4045-9517-436B0B16C3E6}"/>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2FEEC6-E261-AE43-9B43-6E5FFFE6F391}"/>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8F8C30-0D5B-F64A-8FA2-56138F61E31D}"/>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317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340"/>
        <p:cNvGrpSpPr/>
        <p:nvPr/>
      </p:nvGrpSpPr>
      <p:grpSpPr>
        <a:xfrm>
          <a:off x="0" y="0"/>
          <a:ext cx="0" cy="0"/>
          <a:chOff x="0" y="0"/>
          <a:chExt cx="0" cy="0"/>
        </a:xfrm>
      </p:grpSpPr>
      <p:pic>
        <p:nvPicPr>
          <p:cNvPr id="18" name="Picture 17">
            <a:extLst>
              <a:ext uri="{FF2B5EF4-FFF2-40B4-BE49-F238E27FC236}">
                <a16:creationId xmlns:a16="http://schemas.microsoft.com/office/drawing/2014/main" id="{66212C44-6930-734E-93DB-56E24DD375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3770040" y="-3770038"/>
            <a:ext cx="1603921" cy="9144003"/>
          </a:xfrm>
          <a:prstGeom prst="rect">
            <a:avLst/>
          </a:prstGeom>
        </p:spPr>
      </p:pic>
      <p:sp>
        <p:nvSpPr>
          <p:cNvPr id="7" name="Google Shape;51;p6">
            <a:extLst>
              <a:ext uri="{FF2B5EF4-FFF2-40B4-BE49-F238E27FC236}">
                <a16:creationId xmlns:a16="http://schemas.microsoft.com/office/drawing/2014/main" id="{8C2CEC47-A147-CF40-A122-FED469FC30B7}"/>
              </a:ext>
            </a:extLst>
          </p:cNvPr>
          <p:cNvSpPr txBox="1">
            <a:spLocks noGrp="1"/>
          </p:cNvSpPr>
          <p:nvPr>
            <p:ph type="body" idx="7"/>
          </p:nvPr>
        </p:nvSpPr>
        <p:spPr>
          <a:xfrm>
            <a:off x="628650" y="1660930"/>
            <a:ext cx="7886700" cy="323700"/>
          </a:xfrm>
          <a:prstGeom prst="rect">
            <a:avLst/>
          </a:prstGeom>
          <a:noFill/>
          <a:ln>
            <a:noFill/>
          </a:ln>
        </p:spPr>
        <p:txBody>
          <a:bodyPr spcFirstLastPara="1" wrap="square" lIns="68575" tIns="34275" rIns="68575" bIns="34275" anchor="t" anchorCtr="0"/>
          <a:lstStyle>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2" name="Title 1">
            <a:extLst>
              <a:ext uri="{FF2B5EF4-FFF2-40B4-BE49-F238E27FC236}">
                <a16:creationId xmlns:a16="http://schemas.microsoft.com/office/drawing/2014/main" id="{5A0DBBCB-459E-7241-BA0F-C3D3E28D87E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id="{A47D2E99-3006-B44C-B3DB-52FE466BB11C}"/>
              </a:ext>
            </a:extLst>
          </p:cNvPr>
          <p:cNvSpPr>
            <a:spLocks noGrp="1"/>
          </p:cNvSpPr>
          <p:nvPr>
            <p:ph idx="1"/>
          </p:nvPr>
        </p:nvSpPr>
        <p:spPr>
          <a:xfrm>
            <a:off x="628650" y="2070990"/>
            <a:ext cx="7891272" cy="24566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B963771-CBB4-7940-9C13-2EC4324DE45B}"/>
              </a:ext>
            </a:extLst>
          </p:cNvPr>
          <p:cNvGrpSpPr/>
          <p:nvPr userDrawn="1"/>
        </p:nvGrpSpPr>
        <p:grpSpPr>
          <a:xfrm>
            <a:off x="726966" y="762345"/>
            <a:ext cx="399796" cy="82296"/>
            <a:chOff x="731614" y="3335428"/>
            <a:chExt cx="399796" cy="82296"/>
          </a:xfrm>
          <a:solidFill>
            <a:schemeClr val="accent3"/>
          </a:solidFill>
        </p:grpSpPr>
        <p:sp>
          <p:nvSpPr>
            <p:cNvPr id="11" name="Oval 10">
              <a:extLst>
                <a:ext uri="{FF2B5EF4-FFF2-40B4-BE49-F238E27FC236}">
                  <a16:creationId xmlns:a16="http://schemas.microsoft.com/office/drawing/2014/main" id="{3E024D86-D062-1544-9FE1-E799D1C83889}"/>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E689E2-A4A0-6B46-B9AD-DD0DD203323D}"/>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61E4A9-9921-C341-80DF-A6E719E3CFF8}"/>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81059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pic>
        <p:nvPicPr>
          <p:cNvPr id="7" name="Picture 6">
            <a:extLst>
              <a:ext uri="{FF2B5EF4-FFF2-40B4-BE49-F238E27FC236}">
                <a16:creationId xmlns:a16="http://schemas.microsoft.com/office/drawing/2014/main" id="{20A2231F-2D81-FA44-81E2-4F775D274B3D}"/>
              </a:ext>
            </a:extLst>
          </p:cNvPr>
          <p:cNvPicPr>
            <a:picLocks noChangeAspect="1"/>
          </p:cNvPicPr>
          <p:nvPr userDrawn="1"/>
        </p:nvPicPr>
        <p:blipFill rotWithShape="1">
          <a:blip r:embed="rId49" cstate="screen">
            <a:alphaModFix amt="10000"/>
            <a:extLst>
              <a:ext uri="{28A0092B-C50C-407E-A947-70E740481C1C}">
                <a14:useLocalDpi xmlns:a14="http://schemas.microsoft.com/office/drawing/2010/main"/>
              </a:ext>
            </a:extLst>
          </a:blip>
          <a:srcRect l="-804"/>
          <a:stretch/>
        </p:blipFill>
        <p:spPr>
          <a:xfrm>
            <a:off x="6362380" y="-1"/>
            <a:ext cx="2781620" cy="4628029"/>
          </a:xfrm>
          <a:prstGeom prst="rect">
            <a:avLst/>
          </a:prstGeom>
        </p:spPr>
      </p:pic>
      <p:pic>
        <p:nvPicPr>
          <p:cNvPr id="20" name="Picture 19">
            <a:extLst>
              <a:ext uri="{FF2B5EF4-FFF2-40B4-BE49-F238E27FC236}">
                <a16:creationId xmlns:a16="http://schemas.microsoft.com/office/drawing/2014/main" id="{B6E91B57-67B7-914C-A9E2-267868502AC9}"/>
              </a:ext>
            </a:extLst>
          </p:cNvPr>
          <p:cNvPicPr>
            <a:picLocks noChangeAspect="1"/>
          </p:cNvPicPr>
          <p:nvPr userDrawn="1"/>
        </p:nvPicPr>
        <p:blipFill rotWithShape="1">
          <a:blip r:embed="rId50" cstate="screen">
            <a:extLst>
              <a:ext uri="{28A0092B-C50C-407E-A947-70E740481C1C}">
                <a14:useLocalDpi xmlns:a14="http://schemas.microsoft.com/office/drawing/2010/main"/>
              </a:ext>
            </a:extLst>
          </a:blip>
          <a:srcRect/>
          <a:stretch/>
        </p:blipFill>
        <p:spPr>
          <a:xfrm rot="16200000" flipV="1">
            <a:off x="5031818" y="1063432"/>
            <a:ext cx="691067" cy="7469065"/>
          </a:xfrm>
          <a:prstGeom prst="rect">
            <a:avLst/>
          </a:prstGeom>
        </p:spPr>
      </p:pic>
      <p:pic>
        <p:nvPicPr>
          <p:cNvPr id="17" name="Picture 16">
            <a:extLst>
              <a:ext uri="{FF2B5EF4-FFF2-40B4-BE49-F238E27FC236}">
                <a16:creationId xmlns:a16="http://schemas.microsoft.com/office/drawing/2014/main" id="{2B035112-5139-1147-B6D0-EC204628873B}"/>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a:xfrm>
            <a:off x="718747" y="4654114"/>
            <a:ext cx="803902" cy="220424"/>
          </a:xfrm>
          <a:prstGeom prst="rect">
            <a:avLst/>
          </a:prstGeom>
        </p:spPr>
      </p:pic>
      <p:sp>
        <p:nvSpPr>
          <p:cNvPr id="16" name="Text Placeholder 15">
            <a:extLst>
              <a:ext uri="{FF2B5EF4-FFF2-40B4-BE49-F238E27FC236}">
                <a16:creationId xmlns:a16="http://schemas.microsoft.com/office/drawing/2014/main" id="{7CCE8EF7-2E49-FF42-9DBC-92B4ED4C17D3}"/>
              </a:ext>
            </a:extLst>
          </p:cNvPr>
          <p:cNvSpPr>
            <a:spLocks noGrp="1"/>
          </p:cNvSpPr>
          <p:nvPr>
            <p:ph type="body" idx="1"/>
          </p:nvPr>
        </p:nvSpPr>
        <p:spPr>
          <a:xfrm>
            <a:off x="628650" y="1339532"/>
            <a:ext cx="7891272" cy="3191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4">
            <a:extLst>
              <a:ext uri="{FF2B5EF4-FFF2-40B4-BE49-F238E27FC236}">
                <a16:creationId xmlns:a16="http://schemas.microsoft.com/office/drawing/2014/main" id="{6EE22CCD-E432-0347-98C8-842CE9063920}"/>
              </a:ext>
            </a:extLst>
          </p:cNvPr>
          <p:cNvSpPr>
            <a:spLocks noGrp="1"/>
          </p:cNvSpPr>
          <p:nvPr>
            <p:ph type="title"/>
          </p:nvPr>
        </p:nvSpPr>
        <p:spPr>
          <a:xfrm>
            <a:off x="628650" y="344310"/>
            <a:ext cx="7886700" cy="3200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98461826"/>
      </p:ext>
    </p:extLst>
  </p:cSld>
  <p:clrMap bg1="lt1" tx1="dk1" bg2="dk2" tx2="lt2" accent1="accent1" accent2="accent2" accent3="accent3" accent4="accent4" accent5="accent5" accent6="accent6" hlink="hlink" folHlink="folHlink"/>
  <p:sldLayoutIdLst>
    <p:sldLayoutId id="2147483696" r:id="rId1"/>
    <p:sldLayoutId id="2147483900" r:id="rId2"/>
    <p:sldLayoutId id="2147483735" r:id="rId3"/>
    <p:sldLayoutId id="2147483694" r:id="rId4"/>
    <p:sldLayoutId id="2147483741" r:id="rId5"/>
    <p:sldLayoutId id="2147483742" r:id="rId6"/>
    <p:sldLayoutId id="2147483744" r:id="rId7"/>
    <p:sldLayoutId id="2147483766" r:id="rId8"/>
    <p:sldLayoutId id="2147483901" r:id="rId9"/>
    <p:sldLayoutId id="2147483903" r:id="rId10"/>
    <p:sldLayoutId id="2147483897" r:id="rId11"/>
    <p:sldLayoutId id="2147483745" r:id="rId12"/>
    <p:sldLayoutId id="2147483748" r:id="rId13"/>
    <p:sldLayoutId id="2147483762" r:id="rId14"/>
    <p:sldLayoutId id="2147483763" r:id="rId15"/>
    <p:sldLayoutId id="2147483767" r:id="rId16"/>
    <p:sldLayoutId id="2147483898" r:id="rId17"/>
    <p:sldLayoutId id="2147483768" r:id="rId18"/>
    <p:sldLayoutId id="2147483902" r:id="rId19"/>
    <p:sldLayoutId id="2147483904" r:id="rId20"/>
    <p:sldLayoutId id="2147483769" r:id="rId21"/>
    <p:sldLayoutId id="2147483770" r:id="rId22"/>
    <p:sldLayoutId id="2147483771" r:id="rId23"/>
    <p:sldLayoutId id="2147483772" r:id="rId24"/>
    <p:sldLayoutId id="2147483774" r:id="rId25"/>
    <p:sldLayoutId id="2147483775" r:id="rId26"/>
    <p:sldLayoutId id="2147483776" r:id="rId27"/>
    <p:sldLayoutId id="2147483820" r:id="rId28"/>
    <p:sldLayoutId id="2147483788" r:id="rId29"/>
    <p:sldLayoutId id="2147483789" r:id="rId30"/>
    <p:sldLayoutId id="2147483803" r:id="rId31"/>
    <p:sldLayoutId id="2147483785" r:id="rId32"/>
    <p:sldLayoutId id="2147483791" r:id="rId33"/>
    <p:sldLayoutId id="2147483839" r:id="rId34"/>
    <p:sldLayoutId id="2147483844" r:id="rId35"/>
    <p:sldLayoutId id="2147483842" r:id="rId36"/>
    <p:sldLayoutId id="2147483864" r:id="rId37"/>
    <p:sldLayoutId id="2147483837" r:id="rId38"/>
    <p:sldLayoutId id="2147483843" r:id="rId39"/>
    <p:sldLayoutId id="2147483845" r:id="rId40"/>
    <p:sldLayoutId id="2147483840" r:id="rId41"/>
    <p:sldLayoutId id="2147483841" r:id="rId42"/>
    <p:sldLayoutId id="2147483896" r:id="rId43"/>
    <p:sldLayoutId id="2147483838" r:id="rId44"/>
    <p:sldLayoutId id="2147483905" r:id="rId45"/>
    <p:sldLayoutId id="2147483906" r:id="rId46"/>
    <p:sldLayoutId id="2147483893" r:id="rId4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spc="0">
          <a:ln w="0"/>
          <a:solidFill>
            <a:schemeClr val="accent1"/>
          </a:solidFill>
          <a:effectLst/>
          <a:latin typeface="Oswald" pitchFamily="2" charset="77"/>
          <a:ea typeface="Oswald" pitchFamily="2" charset="77"/>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rtl="0">
        <a:lnSpc>
          <a:spcPct val="100000"/>
        </a:lnSpc>
        <a:spcBef>
          <a:spcPts val="200"/>
        </a:spcBef>
        <a:spcAft>
          <a:spcPts val="0"/>
        </a:spcAft>
        <a:buClr>
          <a:schemeClr val="tx1"/>
        </a:buClr>
        <a:buFont typeface="Arial" panose="020B0604020202020204" pitchFamily="34" charset="0"/>
        <a:buNone/>
        <a:tabLst/>
        <a:defRPr sz="14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400050" marR="0" lvl="1" indent="-163513" algn="l" rtl="0">
        <a:lnSpc>
          <a:spcPct val="100000"/>
        </a:lnSpc>
        <a:spcBef>
          <a:spcPts val="0"/>
        </a:spcBef>
        <a:spcAft>
          <a:spcPts val="0"/>
        </a:spcAft>
        <a:buClr>
          <a:schemeClr val="accent3"/>
        </a:buClr>
        <a:buSzPct val="120000"/>
        <a:buFont typeface="Arial" panose="020B0604020202020204" pitchFamily="34" charset="0"/>
        <a:buChar char="•"/>
        <a:tabLst/>
        <a:defRPr sz="14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2pPr>
      <a:lvl3pPr marL="573088" marR="0" lvl="2" indent="-163513" algn="l" rtl="0">
        <a:lnSpc>
          <a:spcPct val="100000"/>
        </a:lnSpc>
        <a:spcBef>
          <a:spcPts val="0"/>
        </a:spcBef>
        <a:spcAft>
          <a:spcPts val="0"/>
        </a:spcAft>
        <a:buClr>
          <a:schemeClr val="accent3"/>
        </a:buClr>
        <a:buSzPct val="80000"/>
        <a:buFont typeface="Courier New" panose="02070309020205020404" pitchFamily="49" charset="0"/>
        <a:buChar char="o"/>
        <a:tabLst/>
        <a:defRPr sz="14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3pPr>
      <a:lvl4pPr marL="744538" marR="0" lvl="3" indent="-163513" algn="l" rtl="0">
        <a:lnSpc>
          <a:spcPct val="100000"/>
        </a:lnSpc>
        <a:spcBef>
          <a:spcPts val="0"/>
        </a:spcBef>
        <a:spcAft>
          <a:spcPts val="0"/>
        </a:spcAft>
        <a:buClr>
          <a:schemeClr val="accent3"/>
        </a:buClr>
        <a:buFont typeface="Arial" panose="020B0604020202020204" pitchFamily="34" charset="0"/>
        <a:buChar char="•"/>
        <a:tabLst/>
        <a:defRPr sz="12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4pPr>
      <a:lvl5pPr marL="917575" marR="0" lvl="4" indent="-165100" algn="l" rtl="0">
        <a:lnSpc>
          <a:spcPct val="100000"/>
        </a:lnSpc>
        <a:spcBef>
          <a:spcPts val="0"/>
        </a:spcBef>
        <a:spcAft>
          <a:spcPts val="0"/>
        </a:spcAft>
        <a:buClr>
          <a:schemeClr val="accent3"/>
        </a:buClr>
        <a:buSzPct val="80000"/>
        <a:buFont typeface="Courier New" panose="02070309020205020404" pitchFamily="49" charset="0"/>
        <a:buChar char="o"/>
        <a:tabLst/>
        <a:defRPr sz="12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78">
          <p15:clr>
            <a:srgbClr val="F26B43"/>
          </p15:clr>
        </p15:guide>
        <p15:guide id="2" pos="3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ndr.com/copyright.html"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hyperlink" Target="https://api.orionelement.com/v1/files/commentary/chart_pack.pdf/" TargetMode="External"/><Relationship Id="rId13" Type="http://schemas.openxmlformats.org/officeDocument/2006/relationships/image" Target="../media/image23.png"/><Relationship Id="rId3" Type="http://schemas.openxmlformats.org/officeDocument/2006/relationships/hyperlink" Target="https://www.clsinvest.com/quarterly/" TargetMode="External"/><Relationship Id="rId7" Type="http://schemas.openxmlformats.org/officeDocument/2006/relationships/hyperlink" Target="http://www.clsinvest.com/blog/" TargetMode="External"/><Relationship Id="rId12" Type="http://schemas.openxmlformats.org/officeDocument/2006/relationships/hyperlink" Target="https://twitter.com/CLSInvestments" TargetMode="External"/><Relationship Id="rId2" Type="http://schemas.openxmlformats.org/officeDocument/2006/relationships/hyperlink" Target="https://www.clsinvest.com/resources/commentary/" TargetMode="External"/><Relationship Id="rId16" Type="http://schemas.openxmlformats.org/officeDocument/2006/relationships/hyperlink" Target="http://www.clsinvest.com/email-subscriptions" TargetMode="External"/><Relationship Id="rId1" Type="http://schemas.openxmlformats.org/officeDocument/2006/relationships/slideLayout" Target="../slideLayouts/slideLayout16.xml"/><Relationship Id="rId6" Type="http://schemas.openxmlformats.org/officeDocument/2006/relationships/hyperlink" Target="https://itunes.apple.com/us/podcast/cls-investments-weekly-market/id486850755" TargetMode="External"/><Relationship Id="rId11" Type="http://schemas.openxmlformats.org/officeDocument/2006/relationships/image" Target="../media/image22.png"/><Relationship Id="rId5" Type="http://schemas.openxmlformats.org/officeDocument/2006/relationships/hyperlink" Target="http://www.clsinvest.com/marketreview/" TargetMode="External"/><Relationship Id="rId15" Type="http://schemas.openxmlformats.org/officeDocument/2006/relationships/image" Target="../media/image44.jpeg"/><Relationship Id="rId10" Type="http://schemas.openxmlformats.org/officeDocument/2006/relationships/hyperlink" Target="https://www.facebook.com/clsinvest/" TargetMode="External"/><Relationship Id="rId4" Type="http://schemas.openxmlformats.org/officeDocument/2006/relationships/hyperlink" Target="https://www.clsinvest.com/newsletter/" TargetMode="External"/><Relationship Id="rId9" Type="http://schemas.openxmlformats.org/officeDocument/2006/relationships/hyperlink" Target="http://www.clsinvest.com/resources/advisor-resources/investment-management-white-paper-library/" TargetMode="External"/><Relationship Id="rId14" Type="http://schemas.openxmlformats.org/officeDocument/2006/relationships/hyperlink" Target="https://www.linkedin.com/company/cls-investments-llc"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18.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0" Type="http://schemas.openxmlformats.org/officeDocument/2006/relationships/image" Target="../media/image53.jpeg"/><Relationship Id="rId4" Type="http://schemas.openxmlformats.org/officeDocument/2006/relationships/image" Target="../media/image47.jpg"/><Relationship Id="rId9"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hyperlink" Target="http://www.clsinvest.com/spotlight/the-weighing-machine" TargetMode="External"/><Relationship Id="rId2" Type="http://schemas.openxmlformats.org/officeDocument/2006/relationships/hyperlink" Target="http://www.clsinvest.com/"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mailto:michael.hadden@clsinvest.com" TargetMode="External"/><Relationship Id="rId2" Type="http://schemas.openxmlformats.org/officeDocument/2006/relationships/hyperlink" Target="mailto:grant.engelbart@clsinvest.com" TargetMode="External"/><Relationship Id="rId1" Type="http://schemas.openxmlformats.org/officeDocument/2006/relationships/slideLayout" Target="../slideLayouts/slideLayout8.xml"/><Relationship Id="rId5" Type="http://schemas.openxmlformats.org/officeDocument/2006/relationships/hyperlink" Target="mailto:rusty@orion.com" TargetMode="External"/><Relationship Id="rId4" Type="http://schemas.openxmlformats.org/officeDocument/2006/relationships/hyperlink" Target="mailto:case.eichenberger@clsinvest.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imca.org/cima" TargetMode="External"/><Relationship Id="rId2" Type="http://schemas.openxmlformats.org/officeDocument/2006/relationships/hyperlink" Target="http://www.cfainstitute.org/" TargetMode="External"/><Relationship Id="rId1" Type="http://schemas.openxmlformats.org/officeDocument/2006/relationships/slideLayout" Target="../slideLayouts/slideLayout8.xml"/><Relationship Id="rId5" Type="http://schemas.openxmlformats.org/officeDocument/2006/relationships/hyperlink" Target="https://cmtassociation.org/" TargetMode="External"/><Relationship Id="rId4" Type="http://schemas.openxmlformats.org/officeDocument/2006/relationships/hyperlink" Target="https://caia.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hyperlink" Target="https://www.facebook.com/clsinvest/" TargetMode="External"/><Relationship Id="rId1" Type="http://schemas.openxmlformats.org/officeDocument/2006/relationships/slideLayout" Target="../slideLayouts/slideLayout8.xml"/><Relationship Id="rId6" Type="http://schemas.openxmlformats.org/officeDocument/2006/relationships/hyperlink" Target="https://www.linkedin.com/company/cls-investments-llc" TargetMode="External"/><Relationship Id="rId5" Type="http://schemas.openxmlformats.org/officeDocument/2006/relationships/image" Target="../media/image23.png"/><Relationship Id="rId4" Type="http://schemas.openxmlformats.org/officeDocument/2006/relationships/hyperlink" Target="https://twitter.com/CLSInvestmen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90B4B2-ACC8-A145-8DDC-71C925FC0017}"/>
              </a:ext>
            </a:extLst>
          </p:cNvPr>
          <p:cNvSpPr>
            <a:spLocks noGrp="1"/>
          </p:cNvSpPr>
          <p:nvPr>
            <p:ph type="ctrTitle"/>
          </p:nvPr>
        </p:nvSpPr>
        <p:spPr/>
        <p:txBody>
          <a:bodyPr/>
          <a:lstStyle/>
          <a:p>
            <a:r>
              <a:rPr lang="en-US" dirty="0"/>
              <a:t>Quarterly Market Outlook</a:t>
            </a:r>
          </a:p>
        </p:txBody>
      </p:sp>
      <p:sp>
        <p:nvSpPr>
          <p:cNvPr id="7" name="Subtitle 6">
            <a:extLst>
              <a:ext uri="{FF2B5EF4-FFF2-40B4-BE49-F238E27FC236}">
                <a16:creationId xmlns:a16="http://schemas.microsoft.com/office/drawing/2014/main" id="{A73CC02D-6B43-C84B-B444-38B158496170}"/>
              </a:ext>
            </a:extLst>
          </p:cNvPr>
          <p:cNvSpPr>
            <a:spLocks noGrp="1"/>
          </p:cNvSpPr>
          <p:nvPr>
            <p:ph type="subTitle" idx="1"/>
          </p:nvPr>
        </p:nvSpPr>
        <p:spPr/>
        <p:txBody>
          <a:bodyPr>
            <a:normAutofit fontScale="92500" lnSpcReduction="20000"/>
          </a:bodyPr>
          <a:lstStyle/>
          <a:p>
            <a:r>
              <a:rPr lang="en-US" dirty="0"/>
              <a:t>First Quarter 2021</a:t>
            </a:r>
          </a:p>
        </p:txBody>
      </p:sp>
      <p:sp>
        <p:nvSpPr>
          <p:cNvPr id="8" name="Text Placeholder 7">
            <a:extLst>
              <a:ext uri="{FF2B5EF4-FFF2-40B4-BE49-F238E27FC236}">
                <a16:creationId xmlns:a16="http://schemas.microsoft.com/office/drawing/2014/main" id="{0CB13F3B-F349-6648-BE72-6CA3BA7BFF05}"/>
              </a:ext>
            </a:extLst>
          </p:cNvPr>
          <p:cNvSpPr>
            <a:spLocks noGrp="1"/>
          </p:cNvSpPr>
          <p:nvPr>
            <p:ph type="body" idx="2"/>
          </p:nvPr>
        </p:nvSpPr>
        <p:spPr/>
        <p:txBody>
          <a:bodyPr/>
          <a:lstStyle/>
          <a:p>
            <a:endParaRPr lang="en-US"/>
          </a:p>
        </p:txBody>
      </p:sp>
      <p:sp>
        <p:nvSpPr>
          <p:cNvPr id="9" name="Footer Placeholder 4">
            <a:extLst>
              <a:ext uri="{FF2B5EF4-FFF2-40B4-BE49-F238E27FC236}">
                <a16:creationId xmlns:a16="http://schemas.microsoft.com/office/drawing/2014/main" id="{C3823946-DA3C-4317-BF0F-5E91CC91D5CD}"/>
              </a:ext>
            </a:extLst>
          </p:cNvPr>
          <p:cNvSpPr>
            <a:spLocks noGrp="1"/>
          </p:cNvSpPr>
          <p:nvPr>
            <p:ph type="ftr" sz="quarter" idx="3"/>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grpSp>
        <p:nvGrpSpPr>
          <p:cNvPr id="10" name="Group 9">
            <a:extLst>
              <a:ext uri="{FF2B5EF4-FFF2-40B4-BE49-F238E27FC236}">
                <a16:creationId xmlns:a16="http://schemas.microsoft.com/office/drawing/2014/main" id="{C6097382-4997-5C4D-8A80-296D7F5D3EDE}"/>
              </a:ext>
            </a:extLst>
          </p:cNvPr>
          <p:cNvGrpSpPr/>
          <p:nvPr/>
        </p:nvGrpSpPr>
        <p:grpSpPr>
          <a:xfrm>
            <a:off x="726966" y="3335428"/>
            <a:ext cx="399796" cy="82296"/>
            <a:chOff x="731614" y="3335428"/>
            <a:chExt cx="399796" cy="82296"/>
          </a:xfrm>
          <a:solidFill>
            <a:schemeClr val="accent3"/>
          </a:solidFill>
        </p:grpSpPr>
        <p:sp>
          <p:nvSpPr>
            <p:cNvPr id="11" name="Oval 10">
              <a:extLst>
                <a:ext uri="{FF2B5EF4-FFF2-40B4-BE49-F238E27FC236}">
                  <a16:creationId xmlns:a16="http://schemas.microsoft.com/office/drawing/2014/main" id="{183D5207-9D0F-6F4D-94D1-A7A9775AC9AF}"/>
                </a:ext>
              </a:extLst>
            </p:cNvPr>
            <p:cNvSpPr>
              <a:spLocks noChangeAspect="1"/>
            </p:cNvSpPr>
            <p:nvPr/>
          </p:nvSpPr>
          <p:spPr>
            <a:xfrm>
              <a:off x="7316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EA3215-9A3A-6141-A921-B9C9E8E6722E}"/>
                </a:ext>
              </a:extLst>
            </p:cNvPr>
            <p:cNvSpPr>
              <a:spLocks noChangeAspect="1"/>
            </p:cNvSpPr>
            <p:nvPr/>
          </p:nvSpPr>
          <p:spPr>
            <a:xfrm>
              <a:off x="89036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485CE9-1D2A-3348-928D-7B789F5CF695}"/>
                </a:ext>
              </a:extLst>
            </p:cNvPr>
            <p:cNvSpPr>
              <a:spLocks noChangeAspect="1"/>
            </p:cNvSpPr>
            <p:nvPr/>
          </p:nvSpPr>
          <p:spPr>
            <a:xfrm>
              <a:off x="1049114" y="3335428"/>
              <a:ext cx="82296" cy="82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2907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9A076-8604-6042-BE90-BEEF1A0666B0}"/>
              </a:ext>
            </a:extLst>
          </p:cNvPr>
          <p:cNvSpPr>
            <a:spLocks noGrp="1"/>
          </p:cNvSpPr>
          <p:nvPr>
            <p:ph type="body" idx="7"/>
          </p:nvPr>
        </p:nvSpPr>
        <p:spPr>
          <a:xfrm>
            <a:off x="628650" y="929472"/>
            <a:ext cx="3840478" cy="323700"/>
          </a:xfrm>
        </p:spPr>
        <p:txBody>
          <a:bodyPr>
            <a:normAutofit fontScale="92500" lnSpcReduction="20000"/>
          </a:bodyPr>
          <a:lstStyle/>
          <a:p>
            <a:r>
              <a:rPr lang="en-US" dirty="0">
                <a:solidFill>
                  <a:schemeClr val="accent2"/>
                </a:solidFill>
              </a:rPr>
              <a:t>12-MONTH EQUITY MARKET OUTLOOK</a:t>
            </a:r>
          </a:p>
        </p:txBody>
      </p:sp>
      <p:sp>
        <p:nvSpPr>
          <p:cNvPr id="6" name="Title 5">
            <a:extLst>
              <a:ext uri="{FF2B5EF4-FFF2-40B4-BE49-F238E27FC236}">
                <a16:creationId xmlns:a16="http://schemas.microsoft.com/office/drawing/2014/main" id="{A11D0A19-38B4-0F41-A204-7B81B521E42A}"/>
              </a:ext>
            </a:extLst>
          </p:cNvPr>
          <p:cNvSpPr>
            <a:spLocks noGrp="1"/>
          </p:cNvSpPr>
          <p:nvPr>
            <p:ph type="title"/>
          </p:nvPr>
        </p:nvSpPr>
        <p:spPr/>
        <p:txBody>
          <a:bodyPr>
            <a:normAutofit fontScale="90000"/>
          </a:bodyPr>
          <a:lstStyle/>
          <a:p>
            <a:r>
              <a:rPr lang="en-US" dirty="0"/>
              <a:t>CLS 12-Month Markets Outlook:</a:t>
            </a:r>
          </a:p>
        </p:txBody>
      </p:sp>
      <p:sp>
        <p:nvSpPr>
          <p:cNvPr id="2" name="Content Placeholder 1">
            <a:extLst>
              <a:ext uri="{FF2B5EF4-FFF2-40B4-BE49-F238E27FC236}">
                <a16:creationId xmlns:a16="http://schemas.microsoft.com/office/drawing/2014/main" id="{A2DE039A-5D9E-FC47-9DB8-BBAEF9DCFBFE}"/>
              </a:ext>
            </a:extLst>
          </p:cNvPr>
          <p:cNvSpPr>
            <a:spLocks noGrp="1"/>
          </p:cNvSpPr>
          <p:nvPr>
            <p:ph idx="1"/>
          </p:nvPr>
        </p:nvSpPr>
        <p:spPr>
          <a:xfrm>
            <a:off x="628648" y="1208908"/>
            <a:ext cx="3840480" cy="946468"/>
          </a:xfrm>
        </p:spPr>
        <p:txBody>
          <a:bodyPr>
            <a:normAutofit/>
          </a:bodyPr>
          <a:lstStyle/>
          <a:p>
            <a:r>
              <a:rPr lang="en-US" sz="1200" dirty="0">
                <a:latin typeface="Oswald" pitchFamily="2" charset="77"/>
              </a:rPr>
              <a:t>We currently believe that returns for the equity market will be below the long-term average over the next 12 months.</a:t>
            </a:r>
          </a:p>
          <a:p>
            <a:r>
              <a:rPr lang="en-US" sz="1000" dirty="0"/>
              <a:t>In summary, we believe there is a </a:t>
            </a:r>
            <a:r>
              <a:rPr lang="en-US" sz="1000" b="1" dirty="0"/>
              <a:t>57%</a:t>
            </a:r>
            <a:r>
              <a:rPr lang="en-US" sz="1000" dirty="0"/>
              <a:t> probability that the U.S. equity markets will produce a positive return in the next 12 months, with a 36% chance of a double-digit return.</a:t>
            </a:r>
          </a:p>
          <a:p>
            <a:endParaRPr lang="en-US" sz="1200" dirty="0"/>
          </a:p>
        </p:txBody>
      </p:sp>
      <p:sp>
        <p:nvSpPr>
          <p:cNvPr id="4" name="Content Placeholder 3">
            <a:extLst>
              <a:ext uri="{FF2B5EF4-FFF2-40B4-BE49-F238E27FC236}">
                <a16:creationId xmlns:a16="http://schemas.microsoft.com/office/drawing/2014/main" id="{C738498C-4CB9-864E-AE31-4F0CF337F452}"/>
              </a:ext>
            </a:extLst>
          </p:cNvPr>
          <p:cNvSpPr>
            <a:spLocks noGrp="1"/>
          </p:cNvSpPr>
          <p:nvPr>
            <p:ph idx="10"/>
          </p:nvPr>
        </p:nvSpPr>
        <p:spPr>
          <a:xfrm>
            <a:off x="4674870" y="1208908"/>
            <a:ext cx="3840480" cy="946468"/>
          </a:xfrm>
        </p:spPr>
        <p:txBody>
          <a:bodyPr/>
          <a:lstStyle/>
          <a:p>
            <a:r>
              <a:rPr lang="en-US" sz="1200" dirty="0">
                <a:latin typeface="Oswald" pitchFamily="2" charset="77"/>
              </a:rPr>
              <a:t>We currently believe that returns for the bond market will be </a:t>
            </a:r>
            <a:r>
              <a:rPr lang="en-US" sz="1200" b="1" dirty="0">
                <a:latin typeface="Oswald" pitchFamily="2" charset="77"/>
              </a:rPr>
              <a:t>below</a:t>
            </a:r>
            <a:r>
              <a:rPr lang="en-US" sz="1200" dirty="0">
                <a:latin typeface="Oswald" pitchFamily="2" charset="77"/>
              </a:rPr>
              <a:t> the long-term average over the next 12 months.</a:t>
            </a:r>
          </a:p>
          <a:p>
            <a:r>
              <a:rPr lang="en-US" sz="1000" dirty="0"/>
              <a:t>In summary, we believe there is a </a:t>
            </a:r>
            <a:r>
              <a:rPr lang="en-US" sz="1000" b="1" dirty="0"/>
              <a:t>52% </a:t>
            </a:r>
            <a:r>
              <a:rPr lang="en-US" sz="1000" dirty="0"/>
              <a:t>probability that the U.S. bond markets will produce a positive return in the next 12 months, with a 40% chance of return between 0% and 5%.</a:t>
            </a:r>
          </a:p>
        </p:txBody>
      </p:sp>
      <p:sp>
        <p:nvSpPr>
          <p:cNvPr id="175" name="TextBox 174">
            <a:extLst>
              <a:ext uri="{FF2B5EF4-FFF2-40B4-BE49-F238E27FC236}">
                <a16:creationId xmlns:a16="http://schemas.microsoft.com/office/drawing/2014/main" id="{5EA981F5-11F7-5645-9A97-CA809583D788}"/>
              </a:ext>
            </a:extLst>
          </p:cNvPr>
          <p:cNvSpPr txBox="1"/>
          <p:nvPr/>
        </p:nvSpPr>
        <p:spPr>
          <a:xfrm>
            <a:off x="628650" y="4007276"/>
            <a:ext cx="7723414" cy="553998"/>
          </a:xfrm>
          <a:prstGeom prst="rect">
            <a:avLst/>
          </a:prstGeom>
          <a:noFill/>
        </p:spPr>
        <p:txBody>
          <a:bodyPr wrap="square" rtlCol="0">
            <a:spAutoFit/>
          </a:bodyPr>
          <a:lstStyle/>
          <a:p>
            <a:r>
              <a:rPr lang="en-US" sz="600" dirty="0">
                <a:solidFill>
                  <a:schemeClr val="tx1"/>
                </a:solidFill>
                <a:latin typeface="Arial" panose="020B0604020202020204" pitchFamily="34" charset="0"/>
                <a:cs typeface="Arial" panose="020B0604020202020204" pitchFamily="34" charset="0"/>
              </a:rPr>
              <a:t>Numbers as of 11/30/2020</a:t>
            </a:r>
          </a:p>
          <a:p>
            <a:r>
              <a:rPr lang="en-US" sz="600" dirty="0">
                <a:solidFill>
                  <a:schemeClr val="tx1"/>
                </a:solidFill>
                <a:latin typeface="Arial" panose="020B0604020202020204" pitchFamily="34" charset="0"/>
                <a:cs typeface="Arial" panose="020B0604020202020204" pitchFamily="34" charset="0"/>
              </a:rPr>
              <a:t>Past performance is not a guide to future performance. Individual client accounts may vary. Probabilities are based on calculations from CLS portfolio managers and research analysts. The CLS outlook is comprised of equal-weighted portfolio manager forecasts in five different return categories. The analyst team is equal weighted to count as a single portfolio manager vote. Historical probabilities for the five categories are also researched. Overall views which are presented have been adjusted based on perceived value by each portfolio manager and analyst. </a:t>
            </a:r>
          </a:p>
          <a:p>
            <a:r>
              <a:rPr lang="en-US" sz="600" dirty="0">
                <a:solidFill>
                  <a:schemeClr val="tx1"/>
                </a:solidFill>
                <a:latin typeface="Arial" panose="020B0604020202020204" pitchFamily="34" charset="0"/>
                <a:cs typeface="Arial" panose="020B0604020202020204" pitchFamily="34" charset="0"/>
              </a:rPr>
              <a:t>*Source: Robert Shiller. The sum of the figures may be lesser or greater than 100% due to rounding.</a:t>
            </a:r>
          </a:p>
        </p:txBody>
      </p:sp>
      <p:sp>
        <p:nvSpPr>
          <p:cNvPr id="13" name="Text Placeholder 2">
            <a:extLst>
              <a:ext uri="{FF2B5EF4-FFF2-40B4-BE49-F238E27FC236}">
                <a16:creationId xmlns:a16="http://schemas.microsoft.com/office/drawing/2014/main" id="{820377E3-0E23-854B-8A3A-7BBCB7151E51}"/>
              </a:ext>
            </a:extLst>
          </p:cNvPr>
          <p:cNvSpPr txBox="1">
            <a:spLocks/>
          </p:cNvSpPr>
          <p:nvPr/>
        </p:nvSpPr>
        <p:spPr>
          <a:xfrm>
            <a:off x="4669971" y="929472"/>
            <a:ext cx="3840478" cy="323700"/>
          </a:xfrm>
          <a:prstGeom prst="rect">
            <a:avLst/>
          </a:prstGeom>
          <a:noFill/>
          <a:ln>
            <a:noFill/>
          </a:ln>
        </p:spPr>
        <p:txBody>
          <a:bodyPr spcFirstLastPara="1" vert="horz" wrap="square" lIns="68575" tIns="34275" rIns="68575" bIns="34275" rtlCol="0" anchor="t" anchorCtr="0">
            <a:normAutofit fontScale="92500" lnSpcReduction="20000"/>
          </a:bodyPr>
          <a:lstStyle>
            <a:defPPr marR="0" lvl="0" algn="l" rtl="0">
              <a:lnSpc>
                <a:spcPct val="100000"/>
              </a:lnSpc>
              <a:spcBef>
                <a:spcPts val="0"/>
              </a:spcBef>
              <a:spcAft>
                <a:spcPts val="0"/>
              </a:spcAft>
            </a:defPPr>
            <a:lvl1pPr marL="6350" marR="0" lvl="0" indent="0" algn="l" rtl="0">
              <a:lnSpc>
                <a:spcPct val="100000"/>
              </a:lnSpc>
              <a:spcBef>
                <a:spcPts val="200"/>
              </a:spcBef>
              <a:spcAft>
                <a:spcPts val="0"/>
              </a:spcAft>
              <a:buClr>
                <a:schemeClr val="accent4"/>
              </a:buClr>
              <a:buSzPts val="1800"/>
              <a:buFont typeface="Arial"/>
              <a:buNone/>
              <a:tabLst/>
              <a:defRPr sz="1800" b="0" i="0" u="none" strike="noStrike" cap="none">
                <a:solidFill>
                  <a:schemeClr val="accent4"/>
                </a:solidFill>
                <a:latin typeface="Oswald" pitchFamily="2" charset="77"/>
                <a:ea typeface="Open Sans" panose="020B0606030504020204" pitchFamily="34" charset="0"/>
                <a:cs typeface="Open Sans" panose="020B0606030504020204" pitchFamily="34" charset="0"/>
                <a:sym typeface="Roboto Condensed"/>
              </a:defRPr>
            </a:lvl1pPr>
            <a:lvl2pPr marL="914400" marR="0" lvl="1" indent="-304800" algn="l" rtl="0">
              <a:lnSpc>
                <a:spcPct val="100000"/>
              </a:lnSpc>
              <a:spcBef>
                <a:spcPts val="400"/>
              </a:spcBef>
              <a:spcAft>
                <a:spcPts val="0"/>
              </a:spcAft>
              <a:buClr>
                <a:schemeClr val="dk1"/>
              </a:buClr>
              <a:buSzPts val="1200"/>
              <a:buFont typeface="Arial"/>
              <a:buChar char="•"/>
              <a:tabLst/>
              <a:defRPr sz="1200" b="0" i="0" u="none" strike="noStrike" cap="none">
                <a:solidFill>
                  <a:schemeClr val="dk1"/>
                </a:solidFill>
                <a:latin typeface="Proxima Nova"/>
                <a:ea typeface="Proxima Nova"/>
                <a:cs typeface="Proxima Nova"/>
                <a:sym typeface="Proxima Nova"/>
              </a:defRPr>
            </a:lvl2pPr>
            <a:lvl3pPr marL="1371600" marR="0" lvl="2" indent="-298450" algn="l" rtl="0">
              <a:lnSpc>
                <a:spcPct val="100000"/>
              </a:lnSpc>
              <a:spcBef>
                <a:spcPts val="400"/>
              </a:spcBef>
              <a:spcAft>
                <a:spcPts val="0"/>
              </a:spcAft>
              <a:buClr>
                <a:schemeClr val="dk1"/>
              </a:buClr>
              <a:buSzPts val="1100"/>
              <a:buFont typeface="Arial"/>
              <a:buChar char="•"/>
              <a:tabLst/>
              <a:defRPr sz="1100" b="0" i="0" u="none" strike="noStrike" cap="none">
                <a:solidFill>
                  <a:schemeClr val="dk1"/>
                </a:solidFill>
                <a:latin typeface="Proxima Nova"/>
                <a:ea typeface="Proxima Nova"/>
                <a:cs typeface="Proxima Nova"/>
                <a:sym typeface="Proxima Nova"/>
              </a:defRPr>
            </a:lvl3pPr>
            <a:lvl4pPr marL="1828800" marR="0" lvl="3" indent="-285750" algn="l" rtl="0">
              <a:lnSpc>
                <a:spcPct val="100000"/>
              </a:lnSpc>
              <a:spcBef>
                <a:spcPts val="400"/>
              </a:spcBef>
              <a:spcAft>
                <a:spcPts val="0"/>
              </a:spcAft>
              <a:buClr>
                <a:schemeClr val="dk1"/>
              </a:buClr>
              <a:buSzPts val="900"/>
              <a:buFont typeface="Arial"/>
              <a:buChar char="•"/>
              <a:tabLst/>
              <a:defRPr sz="900" b="0" i="0" u="none" strike="noStrike" cap="none">
                <a:solidFill>
                  <a:schemeClr val="dk1"/>
                </a:solidFill>
                <a:latin typeface="Proxima Nova"/>
                <a:ea typeface="Proxima Nova"/>
                <a:cs typeface="Proxima Nova"/>
                <a:sym typeface="Proxima Nova"/>
              </a:defRPr>
            </a:lvl4pPr>
            <a:lvl5pPr marL="2286000" marR="0" lvl="4" indent="-285750" algn="l" rtl="0">
              <a:lnSpc>
                <a:spcPct val="100000"/>
              </a:lnSpc>
              <a:spcBef>
                <a:spcPts val="400"/>
              </a:spcBef>
              <a:spcAft>
                <a:spcPts val="0"/>
              </a:spcAft>
              <a:buClr>
                <a:schemeClr val="dk1"/>
              </a:buClr>
              <a:buSzPts val="900"/>
              <a:buFont typeface="Arial"/>
              <a:buChar char="•"/>
              <a:tabLst/>
              <a:defRPr sz="900" b="0" i="0" u="none" strike="noStrike" cap="none">
                <a:solidFill>
                  <a:schemeClr val="dk1"/>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r>
              <a:rPr lang="en-US" dirty="0">
                <a:solidFill>
                  <a:schemeClr val="accent2"/>
                </a:solidFill>
              </a:rPr>
              <a:t>12-MONTH BOND MARKET OUTLOOK</a:t>
            </a:r>
          </a:p>
        </p:txBody>
      </p:sp>
      <p:sp>
        <p:nvSpPr>
          <p:cNvPr id="10" name="Footer Placeholder 4">
            <a:extLst>
              <a:ext uri="{FF2B5EF4-FFF2-40B4-BE49-F238E27FC236}">
                <a16:creationId xmlns:a16="http://schemas.microsoft.com/office/drawing/2014/main" id="{85135CF9-AD1D-384E-88B6-D5C5B366085E}"/>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15" name="Picture 14">
            <a:extLst>
              <a:ext uri="{FF2B5EF4-FFF2-40B4-BE49-F238E27FC236}">
                <a16:creationId xmlns:a16="http://schemas.microsoft.com/office/drawing/2014/main" id="{C57914E4-A64A-B343-8156-41DC85ABE4D5}"/>
              </a:ext>
            </a:extLst>
          </p:cNvPr>
          <p:cNvPicPr>
            <a:picLocks noChangeAspect="1"/>
          </p:cNvPicPr>
          <p:nvPr/>
        </p:nvPicPr>
        <p:blipFill>
          <a:blip r:embed="rId2"/>
          <a:stretch>
            <a:fillRect/>
          </a:stretch>
        </p:blipFill>
        <p:spPr>
          <a:xfrm>
            <a:off x="4728846" y="2364890"/>
            <a:ext cx="3840478" cy="1136574"/>
          </a:xfrm>
          <a:prstGeom prst="rect">
            <a:avLst/>
          </a:prstGeom>
        </p:spPr>
      </p:pic>
      <p:pic>
        <p:nvPicPr>
          <p:cNvPr id="17" name="Picture 16">
            <a:extLst>
              <a:ext uri="{FF2B5EF4-FFF2-40B4-BE49-F238E27FC236}">
                <a16:creationId xmlns:a16="http://schemas.microsoft.com/office/drawing/2014/main" id="{02D421E9-7736-C142-A090-B89CE3537532}"/>
              </a:ext>
            </a:extLst>
          </p:cNvPr>
          <p:cNvPicPr>
            <a:picLocks noChangeAspect="1"/>
          </p:cNvPicPr>
          <p:nvPr/>
        </p:nvPicPr>
        <p:blipFill>
          <a:blip r:embed="rId3"/>
          <a:stretch>
            <a:fillRect/>
          </a:stretch>
        </p:blipFill>
        <p:spPr>
          <a:xfrm>
            <a:off x="628648" y="2364890"/>
            <a:ext cx="3840478" cy="1141764"/>
          </a:xfrm>
          <a:prstGeom prst="rect">
            <a:avLst/>
          </a:prstGeom>
        </p:spPr>
      </p:pic>
    </p:spTree>
    <p:extLst>
      <p:ext uri="{BB962C8B-B14F-4D97-AF65-F5344CB8AC3E}">
        <p14:creationId xmlns:p14="http://schemas.microsoft.com/office/powerpoint/2010/main" val="1509048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52E17-9445-2E46-BFF2-9722F2FAEFCD}"/>
              </a:ext>
            </a:extLst>
          </p:cNvPr>
          <p:cNvSpPr>
            <a:spLocks noGrp="1"/>
          </p:cNvSpPr>
          <p:nvPr>
            <p:ph type="body" idx="7"/>
          </p:nvPr>
        </p:nvSpPr>
        <p:spPr/>
        <p:txBody>
          <a:bodyPr>
            <a:normAutofit fontScale="92500" lnSpcReduction="20000"/>
          </a:bodyPr>
          <a:lstStyle/>
          <a:p>
            <a:r>
              <a:rPr lang="en-US" dirty="0"/>
              <a:t>Managing Expectations</a:t>
            </a:r>
          </a:p>
        </p:txBody>
      </p:sp>
      <p:sp>
        <p:nvSpPr>
          <p:cNvPr id="3" name="Title 2">
            <a:extLst>
              <a:ext uri="{FF2B5EF4-FFF2-40B4-BE49-F238E27FC236}">
                <a16:creationId xmlns:a16="http://schemas.microsoft.com/office/drawing/2014/main" id="{29C3D090-852C-C240-97C8-3457314A7BF8}"/>
              </a:ext>
            </a:extLst>
          </p:cNvPr>
          <p:cNvSpPr>
            <a:spLocks noGrp="1"/>
          </p:cNvSpPr>
          <p:nvPr>
            <p:ph type="title"/>
          </p:nvPr>
        </p:nvSpPr>
        <p:spPr/>
        <p:txBody>
          <a:bodyPr>
            <a:normAutofit fontScale="90000"/>
          </a:bodyPr>
          <a:lstStyle/>
          <a:p>
            <a:r>
              <a:rPr lang="en-US" dirty="0"/>
              <a:t>Stocks:</a:t>
            </a:r>
          </a:p>
        </p:txBody>
      </p:sp>
      <p:sp>
        <p:nvSpPr>
          <p:cNvPr id="4" name="Content Placeholder 3">
            <a:extLst>
              <a:ext uri="{FF2B5EF4-FFF2-40B4-BE49-F238E27FC236}">
                <a16:creationId xmlns:a16="http://schemas.microsoft.com/office/drawing/2014/main" id="{45C25626-196F-904A-A288-93D9BCB06432}"/>
              </a:ext>
            </a:extLst>
          </p:cNvPr>
          <p:cNvSpPr>
            <a:spLocks noGrp="1"/>
          </p:cNvSpPr>
          <p:nvPr>
            <p:ph idx="1"/>
          </p:nvPr>
        </p:nvSpPr>
        <p:spPr>
          <a:xfrm>
            <a:off x="628650" y="1222909"/>
            <a:ext cx="7891272" cy="489268"/>
          </a:xfrm>
        </p:spPr>
        <p:txBody>
          <a:bodyPr>
            <a:normAutofit/>
          </a:bodyPr>
          <a:lstStyle/>
          <a:p>
            <a:pPr marL="285750" lvl="0" indent="-285750">
              <a:buFont typeface="Arial" panose="020B0604020202020204" pitchFamily="34" charset="0"/>
              <a:buChar char="•"/>
            </a:pPr>
            <a:r>
              <a:rPr lang="en-US" sz="1100" dirty="0"/>
              <a:t>In 2020 the market low during the year was -30.75%; however, the market ended the year up 16.3%. </a:t>
            </a:r>
          </a:p>
          <a:p>
            <a:pPr marL="285750" lvl="0" indent="-285750">
              <a:buFont typeface="Arial" panose="020B0604020202020204" pitchFamily="34" charset="0"/>
              <a:buChar char="•"/>
            </a:pPr>
            <a:r>
              <a:rPr lang="en-US" sz="1100" dirty="0"/>
              <a:t>Investors who exited the market during the lows would have missed out on a large upside gain.</a:t>
            </a:r>
          </a:p>
        </p:txBody>
      </p:sp>
      <p:sp>
        <p:nvSpPr>
          <p:cNvPr id="11" name="TextBox 10">
            <a:extLst>
              <a:ext uri="{FF2B5EF4-FFF2-40B4-BE49-F238E27FC236}">
                <a16:creationId xmlns:a16="http://schemas.microsoft.com/office/drawing/2014/main" id="{687ADCC2-E5BA-EA4C-AAED-6CEBE4156879}"/>
              </a:ext>
            </a:extLst>
          </p:cNvPr>
          <p:cNvSpPr txBox="1"/>
          <p:nvPr/>
        </p:nvSpPr>
        <p:spPr>
          <a:xfrm>
            <a:off x="1020535" y="1708985"/>
            <a:ext cx="6670221" cy="276999"/>
          </a:xfrm>
          <a:prstGeom prst="rect">
            <a:avLst/>
          </a:prstGeom>
          <a:noFill/>
        </p:spPr>
        <p:txBody>
          <a:bodyPr wrap="square" rtlCol="0">
            <a:spAutoFit/>
          </a:bodyPr>
          <a:lstStyle/>
          <a:p>
            <a:pPr algn="ctr"/>
            <a:r>
              <a:rPr lang="en-US" sz="1200" dirty="0">
                <a:solidFill>
                  <a:schemeClr val="accent1"/>
                </a:solidFill>
                <a:latin typeface="Oswald" pitchFamily="2" charset="77"/>
                <a:cs typeface="Arial" panose="020B0604020202020204" pitchFamily="34" charset="0"/>
              </a:rPr>
              <a:t>S&amp;P 500 Annual Return, with Market Low During Year</a:t>
            </a:r>
          </a:p>
        </p:txBody>
      </p:sp>
      <p:sp>
        <p:nvSpPr>
          <p:cNvPr id="12" name="TextBox 11">
            <a:extLst>
              <a:ext uri="{FF2B5EF4-FFF2-40B4-BE49-F238E27FC236}">
                <a16:creationId xmlns:a16="http://schemas.microsoft.com/office/drawing/2014/main" id="{FBA5DB51-51FC-4A42-8835-D74CC7E18AED}"/>
              </a:ext>
            </a:extLst>
          </p:cNvPr>
          <p:cNvSpPr txBox="1"/>
          <p:nvPr/>
        </p:nvSpPr>
        <p:spPr>
          <a:xfrm>
            <a:off x="906236" y="4266848"/>
            <a:ext cx="6784520" cy="307777"/>
          </a:xfrm>
          <a:prstGeom prst="rect">
            <a:avLst/>
          </a:prstGeom>
          <a:noFill/>
        </p:spPr>
        <p:txBody>
          <a:bodyPr wrap="square" rtlCol="0">
            <a:spAutoFit/>
          </a:bodyPr>
          <a:lstStyle/>
          <a:p>
            <a:r>
              <a:rPr lang="en-US" sz="700" dirty="0">
                <a:solidFill>
                  <a:srgbClr val="59595B"/>
                </a:solidFill>
                <a:latin typeface="Arial" panose="020B0604020202020204" pitchFamily="34" charset="0"/>
                <a:cs typeface="Arial" panose="020B0604020202020204" pitchFamily="34" charset="0"/>
              </a:rPr>
              <a:t>Source: Morningstar Direct 12/31/2020. Returns </a:t>
            </a:r>
            <a:r>
              <a:rPr lang="en-US" sz="700" dirty="0">
                <a:solidFill>
                  <a:schemeClr val="tx1"/>
                </a:solidFill>
                <a:latin typeface="Arial" panose="020B0604020202020204" pitchFamily="34" charset="0"/>
                <a:cs typeface="Arial" panose="020B0604020202020204" pitchFamily="34" charset="0"/>
              </a:rPr>
              <a:t>are based on price index only and do not include dividends. Blue bars represent intra-year drops which refers to the largest market drops from a peak to a trough during the year. Returns are calendar year returns from 1940 to 2019.</a:t>
            </a:r>
          </a:p>
        </p:txBody>
      </p:sp>
      <p:sp>
        <p:nvSpPr>
          <p:cNvPr id="13" name="Footer Placeholder 4">
            <a:extLst>
              <a:ext uri="{FF2B5EF4-FFF2-40B4-BE49-F238E27FC236}">
                <a16:creationId xmlns:a16="http://schemas.microsoft.com/office/drawing/2014/main" id="{936E9737-891C-7246-ACFE-E05E76C99069}"/>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6" name="Picture 5">
            <a:extLst>
              <a:ext uri="{FF2B5EF4-FFF2-40B4-BE49-F238E27FC236}">
                <a16:creationId xmlns:a16="http://schemas.microsoft.com/office/drawing/2014/main" id="{59F8A62C-9F02-6F4F-99F9-145FA464600C}"/>
              </a:ext>
            </a:extLst>
          </p:cNvPr>
          <p:cNvPicPr>
            <a:picLocks noChangeAspect="1"/>
          </p:cNvPicPr>
          <p:nvPr/>
        </p:nvPicPr>
        <p:blipFill rotWithShape="1">
          <a:blip r:embed="rId2"/>
          <a:srcRect t="-737"/>
          <a:stretch/>
        </p:blipFill>
        <p:spPr>
          <a:xfrm>
            <a:off x="1020535" y="2005614"/>
            <a:ext cx="6903636" cy="2176351"/>
          </a:xfrm>
          <a:prstGeom prst="rect">
            <a:avLst/>
          </a:prstGeom>
        </p:spPr>
      </p:pic>
    </p:spTree>
    <p:extLst>
      <p:ext uri="{BB962C8B-B14F-4D97-AF65-F5344CB8AC3E}">
        <p14:creationId xmlns:p14="http://schemas.microsoft.com/office/powerpoint/2010/main" val="8764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F1214-D5DD-1E4F-8242-B7B6A7BC1C4B}"/>
              </a:ext>
            </a:extLst>
          </p:cNvPr>
          <p:cNvSpPr>
            <a:spLocks noGrp="1"/>
          </p:cNvSpPr>
          <p:nvPr>
            <p:ph type="body" idx="7"/>
          </p:nvPr>
        </p:nvSpPr>
        <p:spPr>
          <a:xfrm>
            <a:off x="628650" y="1107664"/>
            <a:ext cx="7886700" cy="323700"/>
          </a:xfrm>
        </p:spPr>
        <p:txBody>
          <a:bodyPr>
            <a:normAutofit fontScale="92500" lnSpcReduction="20000"/>
          </a:bodyPr>
          <a:lstStyle/>
          <a:p>
            <a:r>
              <a:rPr lang="en-US" dirty="0"/>
              <a:t>U.S. Earnings Growth</a:t>
            </a:r>
          </a:p>
        </p:txBody>
      </p:sp>
      <p:sp>
        <p:nvSpPr>
          <p:cNvPr id="3" name="Title 2">
            <a:extLst>
              <a:ext uri="{FF2B5EF4-FFF2-40B4-BE49-F238E27FC236}">
                <a16:creationId xmlns:a16="http://schemas.microsoft.com/office/drawing/2014/main" id="{F9F07A80-411D-F546-993A-A26D662DCD70}"/>
              </a:ext>
            </a:extLst>
          </p:cNvPr>
          <p:cNvSpPr>
            <a:spLocks noGrp="1"/>
          </p:cNvSpPr>
          <p:nvPr>
            <p:ph type="title"/>
          </p:nvPr>
        </p:nvSpPr>
        <p:spPr/>
        <p:txBody>
          <a:bodyPr>
            <a:normAutofit fontScale="90000"/>
          </a:bodyPr>
          <a:lstStyle/>
          <a:p>
            <a:r>
              <a:rPr lang="en-US" dirty="0"/>
              <a:t>Stocks:</a:t>
            </a:r>
          </a:p>
        </p:txBody>
      </p:sp>
      <p:sp>
        <p:nvSpPr>
          <p:cNvPr id="4" name="Content Placeholder 3">
            <a:extLst>
              <a:ext uri="{FF2B5EF4-FFF2-40B4-BE49-F238E27FC236}">
                <a16:creationId xmlns:a16="http://schemas.microsoft.com/office/drawing/2014/main" id="{4B1CE8DA-DFC6-D14F-BA7B-95B51B41131E}"/>
              </a:ext>
            </a:extLst>
          </p:cNvPr>
          <p:cNvSpPr>
            <a:spLocks noGrp="1"/>
          </p:cNvSpPr>
          <p:nvPr>
            <p:ph idx="1"/>
          </p:nvPr>
        </p:nvSpPr>
        <p:spPr>
          <a:xfrm>
            <a:off x="628650" y="1636183"/>
            <a:ext cx="2221642" cy="1788162"/>
          </a:xfrm>
        </p:spPr>
        <p:txBody>
          <a:bodyPr>
            <a:normAutofit/>
          </a:bodyPr>
          <a:lstStyle/>
          <a:p>
            <a:pPr marL="171450" lvl="0" indent="-171450">
              <a:buFont typeface="Arial" panose="020B0604020202020204" pitchFamily="34" charset="0"/>
              <a:buChar char="•"/>
            </a:pPr>
            <a:r>
              <a:rPr lang="en-US" sz="1050" dirty="0"/>
              <a:t>Despite earnings growth being flat for 2019, the markets had very strong returns.</a:t>
            </a:r>
          </a:p>
          <a:p>
            <a:pPr marL="171450" lvl="0" indent="-171450">
              <a:buFont typeface="Arial" panose="020B0604020202020204" pitchFamily="34" charset="0"/>
              <a:buChar char="•"/>
            </a:pPr>
            <a:endParaRPr lang="en-US" sz="1050" dirty="0"/>
          </a:p>
          <a:p>
            <a:pPr marL="171450" lvl="0" indent="-171450">
              <a:buFont typeface="Arial" panose="020B0604020202020204" pitchFamily="34" charset="0"/>
              <a:buChar char="•"/>
            </a:pPr>
            <a:r>
              <a:rPr lang="en-US" sz="1050" dirty="0"/>
              <a:t>We anticipate below average returns this year for the U.S. stock market. We anticipate increased volatility may be </a:t>
            </a:r>
            <a:br>
              <a:rPr lang="en-US" sz="1050" dirty="0"/>
            </a:br>
            <a:r>
              <a:rPr lang="en-US" sz="1050" dirty="0"/>
              <a:t>on the horizon.</a:t>
            </a:r>
          </a:p>
        </p:txBody>
      </p:sp>
      <p:sp>
        <p:nvSpPr>
          <p:cNvPr id="11" name="TextBox 10">
            <a:extLst>
              <a:ext uri="{FF2B5EF4-FFF2-40B4-BE49-F238E27FC236}">
                <a16:creationId xmlns:a16="http://schemas.microsoft.com/office/drawing/2014/main" id="{28EFAB7A-064D-534C-8AE3-AF844A655A2A}"/>
              </a:ext>
            </a:extLst>
          </p:cNvPr>
          <p:cNvSpPr txBox="1"/>
          <p:nvPr/>
        </p:nvSpPr>
        <p:spPr>
          <a:xfrm>
            <a:off x="781050" y="4191359"/>
            <a:ext cx="7121979" cy="276999"/>
          </a:xfrm>
          <a:prstGeom prst="rect">
            <a:avLst/>
          </a:prstGeom>
          <a:noFill/>
        </p:spPr>
        <p:txBody>
          <a:bodyPr wrap="square" rtlCol="0">
            <a:spAutoFit/>
          </a:bodyPr>
          <a:lstStyle/>
          <a:p>
            <a:r>
              <a:rPr lang="en-US" sz="600" dirty="0">
                <a:solidFill>
                  <a:schemeClr val="tx1"/>
                </a:solidFill>
                <a:latin typeface="Arial" panose="020B0604020202020204" pitchFamily="34" charset="0"/>
                <a:cs typeface="Arial" panose="020B0604020202020204" pitchFamily="34" charset="0"/>
              </a:rPr>
              <a:t>Copyright 2021 Ned Davis Research, Inc. Further distribution prohibited without permission. All Rights Reserved. See NDR Disclaimer at </a:t>
            </a:r>
            <a:r>
              <a:rPr lang="en-US" sz="6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www.ndr.com/copyright.html</a:t>
            </a:r>
            <a:r>
              <a:rPr lang="en-US" sz="600" dirty="0">
                <a:solidFill>
                  <a:schemeClr val="tx1"/>
                </a:solidFill>
                <a:latin typeface="Arial" panose="020B0604020202020204" pitchFamily="34" charset="0"/>
                <a:cs typeface="Arial" panose="020B0604020202020204" pitchFamily="34" charset="0"/>
              </a:rPr>
              <a:t>. </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For data vendor disclaimers refer to www.ndr.com/vendorinfo/.</a:t>
            </a:r>
          </a:p>
        </p:txBody>
      </p:sp>
      <p:sp>
        <p:nvSpPr>
          <p:cNvPr id="9" name="TextBox 8">
            <a:extLst>
              <a:ext uri="{FF2B5EF4-FFF2-40B4-BE49-F238E27FC236}">
                <a16:creationId xmlns:a16="http://schemas.microsoft.com/office/drawing/2014/main" id="{E4562602-2620-0149-8736-5500B9C9B23A}"/>
              </a:ext>
            </a:extLst>
          </p:cNvPr>
          <p:cNvSpPr txBox="1"/>
          <p:nvPr/>
        </p:nvSpPr>
        <p:spPr>
          <a:xfrm>
            <a:off x="3227886" y="1085292"/>
            <a:ext cx="5414632" cy="276999"/>
          </a:xfrm>
          <a:prstGeom prst="rect">
            <a:avLst/>
          </a:prstGeom>
          <a:noFill/>
        </p:spPr>
        <p:txBody>
          <a:bodyPr wrap="square" rtlCol="0">
            <a:spAutoFit/>
          </a:bodyPr>
          <a:lstStyle/>
          <a:p>
            <a:pPr algn="ctr"/>
            <a:r>
              <a:rPr lang="en-US" sz="1200" dirty="0">
                <a:solidFill>
                  <a:schemeClr val="accent1"/>
                </a:solidFill>
                <a:latin typeface="Oswald" pitchFamily="2" charset="77"/>
                <a:cs typeface="Arial" panose="020B0604020202020204" pitchFamily="34" charset="0"/>
              </a:rPr>
              <a:t>S&amp;P 500 Earnings Growth – Monthly Data 03/31/1927 to 6/30/2021</a:t>
            </a:r>
          </a:p>
        </p:txBody>
      </p:sp>
      <p:sp>
        <p:nvSpPr>
          <p:cNvPr id="10" name="Footer Placeholder 4">
            <a:extLst>
              <a:ext uri="{FF2B5EF4-FFF2-40B4-BE49-F238E27FC236}">
                <a16:creationId xmlns:a16="http://schemas.microsoft.com/office/drawing/2014/main" id="{8431A43B-1C61-F646-8F8D-3F1F29FD13DA}"/>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6" name="Picture 5">
            <a:extLst>
              <a:ext uri="{FF2B5EF4-FFF2-40B4-BE49-F238E27FC236}">
                <a16:creationId xmlns:a16="http://schemas.microsoft.com/office/drawing/2014/main" id="{4161EBBE-84FF-B343-83A7-2AAF80DF79FA}"/>
              </a:ext>
            </a:extLst>
          </p:cNvPr>
          <p:cNvPicPr>
            <a:picLocks noChangeAspect="1"/>
          </p:cNvPicPr>
          <p:nvPr/>
        </p:nvPicPr>
        <p:blipFill>
          <a:blip r:embed="rId3"/>
          <a:stretch>
            <a:fillRect/>
          </a:stretch>
        </p:blipFill>
        <p:spPr>
          <a:xfrm>
            <a:off x="3227886" y="1384663"/>
            <a:ext cx="5414632" cy="2750633"/>
          </a:xfrm>
          <a:prstGeom prst="rect">
            <a:avLst/>
          </a:prstGeom>
        </p:spPr>
      </p:pic>
    </p:spTree>
    <p:extLst>
      <p:ext uri="{BB962C8B-B14F-4D97-AF65-F5344CB8AC3E}">
        <p14:creationId xmlns:p14="http://schemas.microsoft.com/office/powerpoint/2010/main" val="320144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90DE8-2E6A-C74B-B93B-40BE9199E939}"/>
              </a:ext>
            </a:extLst>
          </p:cNvPr>
          <p:cNvSpPr>
            <a:spLocks noGrp="1"/>
          </p:cNvSpPr>
          <p:nvPr>
            <p:ph type="body" idx="7"/>
          </p:nvPr>
        </p:nvSpPr>
        <p:spPr>
          <a:xfrm>
            <a:off x="628650" y="1095376"/>
            <a:ext cx="7886700" cy="323700"/>
          </a:xfrm>
        </p:spPr>
        <p:txBody>
          <a:bodyPr>
            <a:normAutofit fontScale="92500" lnSpcReduction="20000"/>
          </a:bodyPr>
          <a:lstStyle/>
          <a:p>
            <a:r>
              <a:rPr lang="en-US" dirty="0"/>
              <a:t>Not on Sale</a:t>
            </a:r>
          </a:p>
        </p:txBody>
      </p:sp>
      <p:sp>
        <p:nvSpPr>
          <p:cNvPr id="3" name="Title 2">
            <a:extLst>
              <a:ext uri="{FF2B5EF4-FFF2-40B4-BE49-F238E27FC236}">
                <a16:creationId xmlns:a16="http://schemas.microsoft.com/office/drawing/2014/main" id="{C50EE79B-CA05-B74C-B199-D9DE50835FF9}"/>
              </a:ext>
            </a:extLst>
          </p:cNvPr>
          <p:cNvSpPr>
            <a:spLocks noGrp="1"/>
          </p:cNvSpPr>
          <p:nvPr>
            <p:ph type="title"/>
          </p:nvPr>
        </p:nvSpPr>
        <p:spPr/>
        <p:txBody>
          <a:bodyPr>
            <a:normAutofit fontScale="90000"/>
          </a:bodyPr>
          <a:lstStyle/>
          <a:p>
            <a:r>
              <a:rPr lang="en-US" dirty="0"/>
              <a:t>Domestic Stocks:</a:t>
            </a:r>
          </a:p>
        </p:txBody>
      </p:sp>
      <p:sp>
        <p:nvSpPr>
          <p:cNvPr id="4" name="Content Placeholder 3">
            <a:extLst>
              <a:ext uri="{FF2B5EF4-FFF2-40B4-BE49-F238E27FC236}">
                <a16:creationId xmlns:a16="http://schemas.microsoft.com/office/drawing/2014/main" id="{E444D4A2-50AF-6944-8299-741F9E97D296}"/>
              </a:ext>
            </a:extLst>
          </p:cNvPr>
          <p:cNvSpPr>
            <a:spLocks noGrp="1"/>
          </p:cNvSpPr>
          <p:nvPr>
            <p:ph idx="1"/>
          </p:nvPr>
        </p:nvSpPr>
        <p:spPr>
          <a:xfrm>
            <a:off x="628650" y="1721708"/>
            <a:ext cx="1974507" cy="2492320"/>
          </a:xfrm>
        </p:spPr>
        <p:txBody>
          <a:bodyPr>
            <a:normAutofit lnSpcReduction="10000"/>
          </a:bodyPr>
          <a:lstStyle/>
          <a:p>
            <a:pPr marL="285750" indent="-285750">
              <a:buFont typeface="Arial" panose="020B0604020202020204" pitchFamily="34" charset="0"/>
              <a:buChar char="•"/>
            </a:pPr>
            <a:r>
              <a:rPr lang="en-US" sz="1100" dirty="0"/>
              <a:t>The U.S. market is at high relative valuations as compared to most international markets. </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100" dirty="0"/>
              <a:t>The U.S market is currently expensive compared to most international markets. </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100" dirty="0"/>
              <a:t>The chart shows it trades at a 25% premium relative to the world.</a:t>
            </a:r>
          </a:p>
        </p:txBody>
      </p:sp>
      <p:sp>
        <p:nvSpPr>
          <p:cNvPr id="11" name="TextBox 10">
            <a:extLst>
              <a:ext uri="{FF2B5EF4-FFF2-40B4-BE49-F238E27FC236}">
                <a16:creationId xmlns:a16="http://schemas.microsoft.com/office/drawing/2014/main" id="{6EE6B797-B499-F640-8657-D8E48EA75044}"/>
              </a:ext>
            </a:extLst>
          </p:cNvPr>
          <p:cNvSpPr txBox="1"/>
          <p:nvPr/>
        </p:nvSpPr>
        <p:spPr>
          <a:xfrm>
            <a:off x="3327961" y="4232471"/>
            <a:ext cx="449580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 ETFs used where index data is unavailable</a:t>
            </a:r>
          </a:p>
          <a:p>
            <a:r>
              <a:rPr lang="en-US" sz="800" dirty="0">
                <a:solidFill>
                  <a:schemeClr val="tx1"/>
                </a:solidFill>
                <a:latin typeface="Arial" panose="020B0604020202020204" pitchFamily="34" charset="0"/>
                <a:cs typeface="Arial" panose="020B0604020202020204" pitchFamily="34" charset="0"/>
              </a:rPr>
              <a:t>Source: Factset, as of 12/31/2020</a:t>
            </a:r>
          </a:p>
        </p:txBody>
      </p:sp>
      <p:sp>
        <p:nvSpPr>
          <p:cNvPr id="9" name="Footer Placeholder 4">
            <a:extLst>
              <a:ext uri="{FF2B5EF4-FFF2-40B4-BE49-F238E27FC236}">
                <a16:creationId xmlns:a16="http://schemas.microsoft.com/office/drawing/2014/main" id="{BA9A86C4-52CC-9041-969A-8C6DB98B4AF3}"/>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grpSp>
        <p:nvGrpSpPr>
          <p:cNvPr id="8" name="Group 7">
            <a:extLst>
              <a:ext uri="{FF2B5EF4-FFF2-40B4-BE49-F238E27FC236}">
                <a16:creationId xmlns:a16="http://schemas.microsoft.com/office/drawing/2014/main" id="{CB19588D-5DF2-EF41-B199-641C19F7EFE0}"/>
              </a:ext>
            </a:extLst>
          </p:cNvPr>
          <p:cNvGrpSpPr/>
          <p:nvPr/>
        </p:nvGrpSpPr>
        <p:grpSpPr>
          <a:xfrm>
            <a:off x="3428339" y="1269614"/>
            <a:ext cx="4462443" cy="2685826"/>
            <a:chOff x="3428339" y="1269614"/>
            <a:chExt cx="4462443" cy="2685826"/>
          </a:xfrm>
        </p:grpSpPr>
        <p:pic>
          <p:nvPicPr>
            <p:cNvPr id="10" name="Picture 9">
              <a:extLst>
                <a:ext uri="{FF2B5EF4-FFF2-40B4-BE49-F238E27FC236}">
                  <a16:creationId xmlns:a16="http://schemas.microsoft.com/office/drawing/2014/main" id="{21FD36AB-6E03-D240-AFE9-CBA84C750F18}"/>
                </a:ext>
              </a:extLst>
            </p:cNvPr>
            <p:cNvPicPr>
              <a:picLocks noChangeAspect="1"/>
            </p:cNvPicPr>
            <p:nvPr/>
          </p:nvPicPr>
          <p:blipFill>
            <a:blip r:embed="rId3"/>
            <a:srcRect/>
            <a:stretch/>
          </p:blipFill>
          <p:spPr>
            <a:xfrm>
              <a:off x="3428339" y="1269614"/>
              <a:ext cx="4462443" cy="2685826"/>
            </a:xfrm>
            <a:prstGeom prst="rect">
              <a:avLst/>
            </a:prstGeom>
          </p:spPr>
        </p:pic>
        <p:pic>
          <p:nvPicPr>
            <p:cNvPr id="6" name="Picture 5">
              <a:extLst>
                <a:ext uri="{FF2B5EF4-FFF2-40B4-BE49-F238E27FC236}">
                  <a16:creationId xmlns:a16="http://schemas.microsoft.com/office/drawing/2014/main" id="{BF736376-AA5B-E14F-A54F-71E3908DD815}"/>
                </a:ext>
              </a:extLst>
            </p:cNvPr>
            <p:cNvPicPr>
              <a:picLocks noChangeAspect="1"/>
            </p:cNvPicPr>
            <p:nvPr/>
          </p:nvPicPr>
          <p:blipFill>
            <a:blip r:embed="rId4"/>
            <a:stretch>
              <a:fillRect/>
            </a:stretch>
          </p:blipFill>
          <p:spPr>
            <a:xfrm>
              <a:off x="3522180" y="1583337"/>
              <a:ext cx="4107361" cy="2058380"/>
            </a:xfrm>
            <a:prstGeom prst="rect">
              <a:avLst/>
            </a:prstGeom>
          </p:spPr>
        </p:pic>
        <p:sp>
          <p:nvSpPr>
            <p:cNvPr id="7" name="Rectangle 6">
              <a:extLst>
                <a:ext uri="{FF2B5EF4-FFF2-40B4-BE49-F238E27FC236}">
                  <a16:creationId xmlns:a16="http://schemas.microsoft.com/office/drawing/2014/main" id="{D1D3F826-86FB-ED40-A545-FDEC524A37CA}"/>
                </a:ext>
              </a:extLst>
            </p:cNvPr>
            <p:cNvSpPr/>
            <p:nvPr/>
          </p:nvSpPr>
          <p:spPr>
            <a:xfrm>
              <a:off x="5077015" y="3751486"/>
              <a:ext cx="235131" cy="45719"/>
            </a:xfrm>
            <a:prstGeom prst="rect">
              <a:avLst/>
            </a:prstGeom>
            <a:solidFill>
              <a:srgbClr val="1C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56DD23FA-549F-2A48-96EF-3EE881F678AB}"/>
              </a:ext>
            </a:extLst>
          </p:cNvPr>
          <p:cNvPicPr>
            <a:picLocks noChangeAspect="1"/>
          </p:cNvPicPr>
          <p:nvPr/>
        </p:nvPicPr>
        <p:blipFill>
          <a:blip r:embed="rId5"/>
          <a:stretch>
            <a:fillRect/>
          </a:stretch>
        </p:blipFill>
        <p:spPr>
          <a:xfrm>
            <a:off x="3475259" y="1257226"/>
            <a:ext cx="4201202" cy="2360226"/>
          </a:xfrm>
          <a:prstGeom prst="rect">
            <a:avLst/>
          </a:prstGeom>
        </p:spPr>
      </p:pic>
    </p:spTree>
    <p:extLst>
      <p:ext uri="{BB962C8B-B14F-4D97-AF65-F5344CB8AC3E}">
        <p14:creationId xmlns:p14="http://schemas.microsoft.com/office/powerpoint/2010/main" val="394627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698AE6-42BF-0C44-97D3-FC6CD391EE20}"/>
              </a:ext>
            </a:extLst>
          </p:cNvPr>
          <p:cNvSpPr>
            <a:spLocks noGrp="1"/>
          </p:cNvSpPr>
          <p:nvPr>
            <p:ph type="body" idx="7"/>
          </p:nvPr>
        </p:nvSpPr>
        <p:spPr>
          <a:xfrm>
            <a:off x="628650" y="1030513"/>
            <a:ext cx="7886700" cy="323700"/>
          </a:xfrm>
        </p:spPr>
        <p:txBody>
          <a:bodyPr>
            <a:normAutofit fontScale="92500" lnSpcReduction="20000"/>
          </a:bodyPr>
          <a:lstStyle/>
          <a:p>
            <a:r>
              <a:rPr lang="en-US" dirty="0"/>
              <a:t>The Building Blocks of Return</a:t>
            </a:r>
          </a:p>
        </p:txBody>
      </p:sp>
      <p:sp>
        <p:nvSpPr>
          <p:cNvPr id="3" name="Title 2">
            <a:extLst>
              <a:ext uri="{FF2B5EF4-FFF2-40B4-BE49-F238E27FC236}">
                <a16:creationId xmlns:a16="http://schemas.microsoft.com/office/drawing/2014/main" id="{FAF20D41-883E-A942-81E0-135D231EBC51}"/>
              </a:ext>
            </a:extLst>
          </p:cNvPr>
          <p:cNvSpPr>
            <a:spLocks noGrp="1"/>
          </p:cNvSpPr>
          <p:nvPr>
            <p:ph type="title"/>
          </p:nvPr>
        </p:nvSpPr>
        <p:spPr/>
        <p:txBody>
          <a:bodyPr>
            <a:normAutofit fontScale="90000"/>
          </a:bodyPr>
          <a:lstStyle/>
          <a:p>
            <a:r>
              <a:rPr lang="en-US" dirty="0"/>
              <a:t>Stock Market Outlook:</a:t>
            </a:r>
          </a:p>
        </p:txBody>
      </p:sp>
      <p:sp>
        <p:nvSpPr>
          <p:cNvPr id="4" name="Content Placeholder 3">
            <a:extLst>
              <a:ext uri="{FF2B5EF4-FFF2-40B4-BE49-F238E27FC236}">
                <a16:creationId xmlns:a16="http://schemas.microsoft.com/office/drawing/2014/main" id="{A9CA9C71-4C26-0344-9E3A-6BFB39DFCDB4}"/>
              </a:ext>
            </a:extLst>
          </p:cNvPr>
          <p:cNvSpPr>
            <a:spLocks noGrp="1"/>
          </p:cNvSpPr>
          <p:nvPr>
            <p:ph idx="1"/>
          </p:nvPr>
        </p:nvSpPr>
        <p:spPr>
          <a:xfrm>
            <a:off x="628650" y="1506741"/>
            <a:ext cx="3124178" cy="2377335"/>
          </a:xfrm>
        </p:spPr>
        <p:txBody>
          <a:bodyPr>
            <a:normAutofit/>
          </a:bodyPr>
          <a:lstStyle/>
          <a:p>
            <a:pPr marL="285750" indent="-285750">
              <a:buFont typeface="Arial" panose="020B0604020202020204" pitchFamily="34" charset="0"/>
              <a:buChar char="•"/>
            </a:pPr>
            <a:r>
              <a:rPr lang="en-US" sz="1100" dirty="0"/>
              <a:t>All investments, including those in the stock market, get their returns from three sources: yield, growth of earnings, and change in valuations.</a:t>
            </a:r>
          </a:p>
          <a:p>
            <a:pPr marL="285750" indent="-285750">
              <a:buFont typeface="Arial" panose="020B0604020202020204" pitchFamily="34" charset="0"/>
              <a:buChar char="•"/>
            </a:pPr>
            <a:r>
              <a:rPr lang="en-US" sz="1100" dirty="0"/>
              <a:t>At Orion, we expect a downward move in valuations, and our expected U.S. stock market return is therefore going to be likely less than the long-term historic average.</a:t>
            </a:r>
          </a:p>
        </p:txBody>
      </p:sp>
      <p:sp>
        <p:nvSpPr>
          <p:cNvPr id="11" name="TextBox 10">
            <a:extLst>
              <a:ext uri="{FF2B5EF4-FFF2-40B4-BE49-F238E27FC236}">
                <a16:creationId xmlns:a16="http://schemas.microsoft.com/office/drawing/2014/main" id="{36A24B50-32C2-A74D-9636-ACDD0164EDF4}"/>
              </a:ext>
            </a:extLst>
          </p:cNvPr>
          <p:cNvSpPr txBox="1"/>
          <p:nvPr/>
        </p:nvSpPr>
        <p:spPr>
          <a:xfrm>
            <a:off x="626365" y="4018542"/>
            <a:ext cx="3124178" cy="415498"/>
          </a:xfrm>
          <a:prstGeom prst="rect">
            <a:avLst/>
          </a:prstGeom>
          <a:noFill/>
        </p:spPr>
        <p:txBody>
          <a:bodyPr wrap="square" rtlCol="0">
            <a:spAutoFit/>
          </a:bodyPr>
          <a:lstStyle/>
          <a:p>
            <a:r>
              <a:rPr lang="en-US" sz="700" dirty="0">
                <a:solidFill>
                  <a:schemeClr val="tx1"/>
                </a:solidFill>
                <a:latin typeface="Arial" panose="020B0604020202020204" pitchFamily="34" charset="0"/>
                <a:cs typeface="Arial" panose="020B0604020202020204" pitchFamily="34" charset="0"/>
              </a:rPr>
              <a:t>*Speculative</a:t>
            </a:r>
          </a:p>
          <a:p>
            <a:r>
              <a:rPr lang="en-US" sz="700" dirty="0">
                <a:solidFill>
                  <a:schemeClr val="tx1"/>
                </a:solidFill>
                <a:latin typeface="Arial" panose="020B0604020202020204" pitchFamily="34" charset="0"/>
                <a:cs typeface="Arial" panose="020B0604020202020204" pitchFamily="34" charset="0"/>
              </a:rPr>
              <a:t>As of 12/31/2020 &amp; Stock Market Data is from http://www.econ.yale.edu/~shiller/data.htm. </a:t>
            </a:r>
          </a:p>
        </p:txBody>
      </p:sp>
      <p:sp>
        <p:nvSpPr>
          <p:cNvPr id="9" name="Footer Placeholder 4">
            <a:extLst>
              <a:ext uri="{FF2B5EF4-FFF2-40B4-BE49-F238E27FC236}">
                <a16:creationId xmlns:a16="http://schemas.microsoft.com/office/drawing/2014/main" id="{09B5A0C5-D041-E243-9025-F28F04F453F0}"/>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grpSp>
        <p:nvGrpSpPr>
          <p:cNvPr id="7" name="Group 6">
            <a:extLst>
              <a:ext uri="{FF2B5EF4-FFF2-40B4-BE49-F238E27FC236}">
                <a16:creationId xmlns:a16="http://schemas.microsoft.com/office/drawing/2014/main" id="{71FB6C0C-BA2D-8743-9F5D-3D19EC6C4EDE}"/>
              </a:ext>
            </a:extLst>
          </p:cNvPr>
          <p:cNvGrpSpPr/>
          <p:nvPr/>
        </p:nvGrpSpPr>
        <p:grpSpPr>
          <a:xfrm>
            <a:off x="4237095" y="1051106"/>
            <a:ext cx="4278255" cy="3168682"/>
            <a:chOff x="2578073" y="2001678"/>
            <a:chExt cx="3364083" cy="2491602"/>
          </a:xfrm>
        </p:grpSpPr>
        <p:pic>
          <p:nvPicPr>
            <p:cNvPr id="10" name="Picture 9">
              <a:extLst>
                <a:ext uri="{FF2B5EF4-FFF2-40B4-BE49-F238E27FC236}">
                  <a16:creationId xmlns:a16="http://schemas.microsoft.com/office/drawing/2014/main" id="{13339F2B-C497-AD47-9BF1-4C5C0B189555}"/>
                </a:ext>
              </a:extLst>
            </p:cNvPr>
            <p:cNvPicPr>
              <a:picLocks noChangeAspect="1"/>
            </p:cNvPicPr>
            <p:nvPr/>
          </p:nvPicPr>
          <p:blipFill>
            <a:blip r:embed="rId2"/>
            <a:srcRect/>
            <a:stretch/>
          </p:blipFill>
          <p:spPr>
            <a:xfrm>
              <a:off x="2578073" y="2001678"/>
              <a:ext cx="3364083" cy="2491602"/>
            </a:xfrm>
            <a:prstGeom prst="rect">
              <a:avLst/>
            </a:prstGeom>
          </p:spPr>
        </p:pic>
        <p:sp>
          <p:nvSpPr>
            <p:cNvPr id="6" name="Rectangle 5">
              <a:extLst>
                <a:ext uri="{FF2B5EF4-FFF2-40B4-BE49-F238E27FC236}">
                  <a16:creationId xmlns:a16="http://schemas.microsoft.com/office/drawing/2014/main" id="{D7ABF1EC-432A-3C45-8C39-D2FE204EFB35}"/>
                </a:ext>
              </a:extLst>
            </p:cNvPr>
            <p:cNvSpPr/>
            <p:nvPr/>
          </p:nvSpPr>
          <p:spPr>
            <a:xfrm>
              <a:off x="4152900" y="2266209"/>
              <a:ext cx="346075" cy="226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EC2628D-6B9E-2C43-B6F1-D95EBC741AF7}"/>
                </a:ext>
              </a:extLst>
            </p:cNvPr>
            <p:cNvSpPr/>
            <p:nvPr/>
          </p:nvSpPr>
          <p:spPr>
            <a:xfrm>
              <a:off x="5026025" y="2266209"/>
              <a:ext cx="346075" cy="226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EB4623-DF90-A944-BAA2-CFDFCDDCCEF5}"/>
                </a:ext>
              </a:extLst>
            </p:cNvPr>
            <p:cNvSpPr/>
            <p:nvPr/>
          </p:nvSpPr>
          <p:spPr>
            <a:xfrm>
              <a:off x="4152900" y="2580534"/>
              <a:ext cx="346075" cy="226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6419E0F-D8B7-6D44-B293-3699B005DAB1}"/>
                </a:ext>
              </a:extLst>
            </p:cNvPr>
            <p:cNvSpPr/>
            <p:nvPr/>
          </p:nvSpPr>
          <p:spPr>
            <a:xfrm>
              <a:off x="5026025" y="2580534"/>
              <a:ext cx="346075" cy="226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6AD7B69-6544-B248-80AA-9AB62F833D1A}"/>
                </a:ext>
              </a:extLst>
            </p:cNvPr>
            <p:cNvSpPr/>
            <p:nvPr/>
          </p:nvSpPr>
          <p:spPr>
            <a:xfrm>
              <a:off x="4152900" y="2901209"/>
              <a:ext cx="346075" cy="226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75CFFE7-AD0F-5647-8BC4-8D87EA1EB603}"/>
                </a:ext>
              </a:extLst>
            </p:cNvPr>
            <p:cNvSpPr/>
            <p:nvPr/>
          </p:nvSpPr>
          <p:spPr>
            <a:xfrm>
              <a:off x="5026025" y="2901209"/>
              <a:ext cx="346075" cy="226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92A94AC-DA2F-3E44-8CD1-2E7F1A043680}"/>
                </a:ext>
              </a:extLst>
            </p:cNvPr>
            <p:cNvSpPr/>
            <p:nvPr/>
          </p:nvSpPr>
          <p:spPr>
            <a:xfrm>
              <a:off x="4235450" y="3247284"/>
              <a:ext cx="346075" cy="226166"/>
            </a:xfrm>
            <a:prstGeom prst="rect">
              <a:avLst/>
            </a:prstGeom>
            <a:solidFill>
              <a:srgbClr val="59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F095F0B-2370-2A42-B06B-6F684FE0F61D}"/>
                </a:ext>
              </a:extLst>
            </p:cNvPr>
            <p:cNvSpPr/>
            <p:nvPr/>
          </p:nvSpPr>
          <p:spPr>
            <a:xfrm>
              <a:off x="5108575" y="3247284"/>
              <a:ext cx="346075" cy="226166"/>
            </a:xfrm>
            <a:prstGeom prst="rect">
              <a:avLst/>
            </a:prstGeom>
            <a:solidFill>
              <a:srgbClr val="59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234A22A-2BAA-7049-ACE8-44965C7E3839}"/>
                </a:ext>
              </a:extLst>
            </p:cNvPr>
            <p:cNvSpPr/>
            <p:nvPr/>
          </p:nvSpPr>
          <p:spPr>
            <a:xfrm>
              <a:off x="4235450" y="3548909"/>
              <a:ext cx="346075" cy="226166"/>
            </a:xfrm>
            <a:prstGeom prst="rect">
              <a:avLst/>
            </a:prstGeom>
            <a:solidFill>
              <a:srgbClr val="59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C916EB7-9B71-9D45-AFA2-6CDEDD108043}"/>
                </a:ext>
              </a:extLst>
            </p:cNvPr>
            <p:cNvSpPr/>
            <p:nvPr/>
          </p:nvSpPr>
          <p:spPr>
            <a:xfrm>
              <a:off x="5108575" y="3548909"/>
              <a:ext cx="346075" cy="226166"/>
            </a:xfrm>
            <a:prstGeom prst="rect">
              <a:avLst/>
            </a:prstGeom>
            <a:solidFill>
              <a:srgbClr val="59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058B62A-4194-5D44-A804-81917200CF24}"/>
                </a:ext>
              </a:extLst>
            </p:cNvPr>
            <p:cNvSpPr/>
            <p:nvPr/>
          </p:nvSpPr>
          <p:spPr>
            <a:xfrm>
              <a:off x="4156075" y="3910859"/>
              <a:ext cx="346075" cy="226166"/>
            </a:xfrm>
            <a:prstGeom prst="rect">
              <a:avLst/>
            </a:prstGeom>
            <a:solidFill>
              <a:srgbClr val="15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C1A3D3C-73A0-8246-9412-BF2F647B0F32}"/>
                </a:ext>
              </a:extLst>
            </p:cNvPr>
            <p:cNvSpPr/>
            <p:nvPr/>
          </p:nvSpPr>
          <p:spPr>
            <a:xfrm>
              <a:off x="5029200" y="3910859"/>
              <a:ext cx="346075" cy="226166"/>
            </a:xfrm>
            <a:prstGeom prst="rect">
              <a:avLst/>
            </a:prstGeom>
            <a:solidFill>
              <a:srgbClr val="15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27F3FA4-7391-B844-A247-171A0D00F2A1}"/>
                </a:ext>
              </a:extLst>
            </p:cNvPr>
            <p:cNvSpPr txBox="1"/>
            <p:nvPr/>
          </p:nvSpPr>
          <p:spPr>
            <a:xfrm>
              <a:off x="4111625" y="227342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8.9%</a:t>
              </a:r>
            </a:p>
          </p:txBody>
        </p:sp>
        <p:sp>
          <p:nvSpPr>
            <p:cNvPr id="23" name="TextBox 22">
              <a:extLst>
                <a:ext uri="{FF2B5EF4-FFF2-40B4-BE49-F238E27FC236}">
                  <a16:creationId xmlns:a16="http://schemas.microsoft.com/office/drawing/2014/main" id="{A576DF96-0ED5-4744-89D9-13D9CE7D6EC0}"/>
                </a:ext>
              </a:extLst>
            </p:cNvPr>
            <p:cNvSpPr txBox="1"/>
            <p:nvPr/>
          </p:nvSpPr>
          <p:spPr>
            <a:xfrm>
              <a:off x="4111625" y="2581404"/>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0.4%</a:t>
              </a:r>
            </a:p>
          </p:txBody>
        </p:sp>
        <p:sp>
          <p:nvSpPr>
            <p:cNvPr id="24" name="TextBox 23">
              <a:extLst>
                <a:ext uri="{FF2B5EF4-FFF2-40B4-BE49-F238E27FC236}">
                  <a16:creationId xmlns:a16="http://schemas.microsoft.com/office/drawing/2014/main" id="{5403E31D-402D-E941-BE20-70D66A59D289}"/>
                </a:ext>
              </a:extLst>
            </p:cNvPr>
            <p:cNvSpPr txBox="1"/>
            <p:nvPr/>
          </p:nvSpPr>
          <p:spPr>
            <a:xfrm>
              <a:off x="4111625" y="291477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3.7%</a:t>
              </a:r>
            </a:p>
          </p:txBody>
        </p:sp>
        <p:sp>
          <p:nvSpPr>
            <p:cNvPr id="25" name="TextBox 24">
              <a:extLst>
                <a:ext uri="{FF2B5EF4-FFF2-40B4-BE49-F238E27FC236}">
                  <a16:creationId xmlns:a16="http://schemas.microsoft.com/office/drawing/2014/main" id="{548784FC-FCCB-184F-8274-B24CDF70CFEA}"/>
                </a:ext>
              </a:extLst>
            </p:cNvPr>
            <p:cNvSpPr txBox="1"/>
            <p:nvPr/>
          </p:nvSpPr>
          <p:spPr>
            <a:xfrm>
              <a:off x="4194175" y="323862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2%</a:t>
              </a:r>
            </a:p>
          </p:txBody>
        </p:sp>
        <p:sp>
          <p:nvSpPr>
            <p:cNvPr id="26" name="TextBox 25">
              <a:extLst>
                <a:ext uri="{FF2B5EF4-FFF2-40B4-BE49-F238E27FC236}">
                  <a16:creationId xmlns:a16="http://schemas.microsoft.com/office/drawing/2014/main" id="{EFA7F01A-41BC-6D4C-896A-957E37964FE3}"/>
                </a:ext>
              </a:extLst>
            </p:cNvPr>
            <p:cNvSpPr txBox="1"/>
            <p:nvPr/>
          </p:nvSpPr>
          <p:spPr>
            <a:xfrm>
              <a:off x="4194175" y="357517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1.7%</a:t>
              </a:r>
            </a:p>
          </p:txBody>
        </p:sp>
        <p:sp>
          <p:nvSpPr>
            <p:cNvPr id="27" name="TextBox 26">
              <a:extLst>
                <a:ext uri="{FF2B5EF4-FFF2-40B4-BE49-F238E27FC236}">
                  <a16:creationId xmlns:a16="http://schemas.microsoft.com/office/drawing/2014/main" id="{619973A3-2E85-AB46-B88C-8B2877F6810E}"/>
                </a:ext>
              </a:extLst>
            </p:cNvPr>
            <p:cNvSpPr txBox="1"/>
            <p:nvPr/>
          </p:nvSpPr>
          <p:spPr>
            <a:xfrm>
              <a:off x="4111625" y="3902204"/>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4.8%</a:t>
              </a:r>
            </a:p>
          </p:txBody>
        </p:sp>
        <p:sp>
          <p:nvSpPr>
            <p:cNvPr id="28" name="TextBox 27">
              <a:extLst>
                <a:ext uri="{FF2B5EF4-FFF2-40B4-BE49-F238E27FC236}">
                  <a16:creationId xmlns:a16="http://schemas.microsoft.com/office/drawing/2014/main" id="{8E112AF6-7503-754F-BA78-94B92F94858F}"/>
                </a:ext>
              </a:extLst>
            </p:cNvPr>
            <p:cNvSpPr txBox="1"/>
            <p:nvPr/>
          </p:nvSpPr>
          <p:spPr>
            <a:xfrm>
              <a:off x="4922837" y="2273429"/>
              <a:ext cx="55245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&lt;8.9%</a:t>
              </a:r>
            </a:p>
          </p:txBody>
        </p:sp>
        <p:sp>
          <p:nvSpPr>
            <p:cNvPr id="29" name="TextBox 28">
              <a:extLst>
                <a:ext uri="{FF2B5EF4-FFF2-40B4-BE49-F238E27FC236}">
                  <a16:creationId xmlns:a16="http://schemas.microsoft.com/office/drawing/2014/main" id="{6B53A156-1FC9-5B48-A744-CD48680E8400}"/>
                </a:ext>
              </a:extLst>
            </p:cNvPr>
            <p:cNvSpPr txBox="1"/>
            <p:nvPr/>
          </p:nvSpPr>
          <p:spPr>
            <a:xfrm>
              <a:off x="4964112" y="2581404"/>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a:t>
              </a:r>
            </a:p>
          </p:txBody>
        </p:sp>
        <p:sp>
          <p:nvSpPr>
            <p:cNvPr id="30" name="TextBox 29">
              <a:extLst>
                <a:ext uri="{FF2B5EF4-FFF2-40B4-BE49-F238E27FC236}">
                  <a16:creationId xmlns:a16="http://schemas.microsoft.com/office/drawing/2014/main" id="{197DCE2B-37CB-0D4E-881F-06C69203DB4E}"/>
                </a:ext>
              </a:extLst>
            </p:cNvPr>
            <p:cNvSpPr txBox="1"/>
            <p:nvPr/>
          </p:nvSpPr>
          <p:spPr>
            <a:xfrm>
              <a:off x="4997450" y="291477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3.9%</a:t>
              </a:r>
            </a:p>
          </p:txBody>
        </p:sp>
        <p:sp>
          <p:nvSpPr>
            <p:cNvPr id="31" name="TextBox 30">
              <a:extLst>
                <a:ext uri="{FF2B5EF4-FFF2-40B4-BE49-F238E27FC236}">
                  <a16:creationId xmlns:a16="http://schemas.microsoft.com/office/drawing/2014/main" id="{50431670-39B8-744D-B22C-C9538565E76E}"/>
                </a:ext>
              </a:extLst>
            </p:cNvPr>
            <p:cNvSpPr txBox="1"/>
            <p:nvPr/>
          </p:nvSpPr>
          <p:spPr>
            <a:xfrm>
              <a:off x="5080000" y="323862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2.3%</a:t>
              </a:r>
            </a:p>
          </p:txBody>
        </p:sp>
        <p:sp>
          <p:nvSpPr>
            <p:cNvPr id="32" name="TextBox 31">
              <a:extLst>
                <a:ext uri="{FF2B5EF4-FFF2-40B4-BE49-F238E27FC236}">
                  <a16:creationId xmlns:a16="http://schemas.microsoft.com/office/drawing/2014/main" id="{F82B276C-804A-AB40-B5BF-296D8351C680}"/>
                </a:ext>
              </a:extLst>
            </p:cNvPr>
            <p:cNvSpPr txBox="1"/>
            <p:nvPr/>
          </p:nvSpPr>
          <p:spPr>
            <a:xfrm>
              <a:off x="5080000" y="3575179"/>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1.6%</a:t>
              </a:r>
            </a:p>
          </p:txBody>
        </p:sp>
        <p:sp>
          <p:nvSpPr>
            <p:cNvPr id="33" name="TextBox 32">
              <a:extLst>
                <a:ext uri="{FF2B5EF4-FFF2-40B4-BE49-F238E27FC236}">
                  <a16:creationId xmlns:a16="http://schemas.microsoft.com/office/drawing/2014/main" id="{66629941-9971-E847-A6B3-92D1627ADB65}"/>
                </a:ext>
              </a:extLst>
            </p:cNvPr>
            <p:cNvSpPr txBox="1"/>
            <p:nvPr/>
          </p:nvSpPr>
          <p:spPr>
            <a:xfrm>
              <a:off x="4997450" y="3902204"/>
              <a:ext cx="469900" cy="253916"/>
            </a:xfrm>
            <a:prstGeom prst="rect">
              <a:avLst/>
            </a:prstGeom>
            <a:noFill/>
          </p:spPr>
          <p:txBody>
            <a:bodyPr wrap="square" rtlCol="0" anchor="ctr">
              <a:spAutoFit/>
            </a:bodyPr>
            <a:lstStyle/>
            <a:p>
              <a:pPr algn="ctr"/>
              <a:r>
                <a:rPr lang="en-US" sz="1050" dirty="0">
                  <a:solidFill>
                    <a:schemeClr val="bg1"/>
                  </a:solidFill>
                  <a:latin typeface="Oswald" pitchFamily="2" charset="77"/>
                </a:rPr>
                <a:t>4.8%</a:t>
              </a:r>
            </a:p>
          </p:txBody>
        </p:sp>
      </p:grpSp>
    </p:spTree>
    <p:extLst>
      <p:ext uri="{BB962C8B-B14F-4D97-AF65-F5344CB8AC3E}">
        <p14:creationId xmlns:p14="http://schemas.microsoft.com/office/powerpoint/2010/main" val="370068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79512B8-23DB-1F4A-AAC4-AF173EDCEFEA}"/>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77064A63-1C3F-5E43-B22A-140F01B9E31B}"/>
              </a:ext>
            </a:extLst>
          </p:cNvPr>
          <p:cNvSpPr>
            <a:spLocks noGrp="1"/>
          </p:cNvSpPr>
          <p:nvPr>
            <p:ph type="title"/>
          </p:nvPr>
        </p:nvSpPr>
        <p:spPr/>
        <p:txBody>
          <a:bodyPr>
            <a:normAutofit fontScale="90000"/>
          </a:bodyPr>
          <a:lstStyle/>
          <a:p>
            <a:r>
              <a:rPr lang="en-US" dirty="0"/>
              <a:t>Stock Market Outlook: Market Impact of a Recession</a:t>
            </a:r>
          </a:p>
        </p:txBody>
      </p:sp>
      <p:sp>
        <p:nvSpPr>
          <p:cNvPr id="10" name="Content Placeholder 9">
            <a:extLst>
              <a:ext uri="{FF2B5EF4-FFF2-40B4-BE49-F238E27FC236}">
                <a16:creationId xmlns:a16="http://schemas.microsoft.com/office/drawing/2014/main" id="{E0C58EAB-829C-0A41-BB3D-B4F94D1BA689}"/>
              </a:ext>
            </a:extLst>
          </p:cNvPr>
          <p:cNvSpPr>
            <a:spLocks noGrp="1"/>
          </p:cNvSpPr>
          <p:nvPr>
            <p:ph idx="1"/>
          </p:nvPr>
        </p:nvSpPr>
        <p:spPr>
          <a:xfrm>
            <a:off x="628647" y="1339532"/>
            <a:ext cx="2696443" cy="3191256"/>
          </a:xfrm>
        </p:spPr>
        <p:txBody>
          <a:bodyPr>
            <a:normAutofit/>
          </a:bodyPr>
          <a:lstStyle/>
          <a:p>
            <a:r>
              <a:rPr lang="en-US" sz="1200" dirty="0"/>
              <a:t>While current economic data does not suggest a recession is coming any time soon, there are some signs of weakness in the economy. But even if a recession does happen, what is the impact on the markets? Recessions certainly don’t appear as bad when you compare them to the strength and length of historic expansions. A key takeaway is that average market performance during recessions has actually been positive.</a:t>
            </a:r>
          </a:p>
        </p:txBody>
      </p:sp>
      <p:pic>
        <p:nvPicPr>
          <p:cNvPr id="19" name="Content Placeholder 18">
            <a:extLst>
              <a:ext uri="{FF2B5EF4-FFF2-40B4-BE49-F238E27FC236}">
                <a16:creationId xmlns:a16="http://schemas.microsoft.com/office/drawing/2014/main" id="{E7EA54F9-DDBE-7C4F-B236-9111E08C001F}"/>
              </a:ext>
            </a:extLst>
          </p:cNvPr>
          <p:cNvPicPr>
            <a:picLocks noGrp="1" noChangeAspect="1"/>
          </p:cNvPicPr>
          <p:nvPr>
            <p:ph idx="10"/>
          </p:nvPr>
        </p:nvPicPr>
        <p:blipFill>
          <a:blip r:embed="rId2"/>
          <a:srcRect/>
          <a:stretch/>
        </p:blipFill>
        <p:spPr>
          <a:xfrm>
            <a:off x="3676679" y="1274968"/>
            <a:ext cx="4838671" cy="2805987"/>
          </a:xfrm>
        </p:spPr>
      </p:pic>
      <p:sp>
        <p:nvSpPr>
          <p:cNvPr id="7" name="TextBox 6">
            <a:extLst>
              <a:ext uri="{FF2B5EF4-FFF2-40B4-BE49-F238E27FC236}">
                <a16:creationId xmlns:a16="http://schemas.microsoft.com/office/drawing/2014/main" id="{7B436D2C-C5E9-334B-9682-CE7E8DF6832D}"/>
              </a:ext>
            </a:extLst>
          </p:cNvPr>
          <p:cNvSpPr txBox="1"/>
          <p:nvPr/>
        </p:nvSpPr>
        <p:spPr>
          <a:xfrm>
            <a:off x="628647" y="4152983"/>
            <a:ext cx="5971658" cy="415498"/>
          </a:xfrm>
          <a:prstGeom prst="rect">
            <a:avLst/>
          </a:prstGeom>
          <a:noFill/>
        </p:spPr>
        <p:txBody>
          <a:bodyPr wrap="square" rtlCol="0">
            <a:spAutoFit/>
          </a:bodyPr>
          <a:lstStyle/>
          <a:p>
            <a:r>
              <a:rPr lang="en-US" sz="700" dirty="0">
                <a:solidFill>
                  <a:schemeClr val="tx1"/>
                </a:solidFill>
                <a:latin typeface="Arial" panose="020B0604020202020204" pitchFamily="34" charset="0"/>
                <a:cs typeface="Arial" panose="020B0604020202020204" pitchFamily="34" charset="0"/>
              </a:rPr>
              <a:t>Sources: Capital Group, National Bureau of Economic Research, Thomson Reuters. As of 12/31/19. Since NBER announces recession start and end months rather than exact dates, we have used month-end dates as a proxy for calculations of S&amp;P 500 returns and jobs added. Nearest quarter-end values used for GDP growth rates. GDP growth shown on a logarithmic scale.</a:t>
            </a:r>
          </a:p>
        </p:txBody>
      </p:sp>
      <p:sp>
        <p:nvSpPr>
          <p:cNvPr id="9" name="Footer Placeholder 4">
            <a:extLst>
              <a:ext uri="{FF2B5EF4-FFF2-40B4-BE49-F238E27FC236}">
                <a16:creationId xmlns:a16="http://schemas.microsoft.com/office/drawing/2014/main" id="{04303662-4C5F-1849-9742-3ECB141FAE47}"/>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3055510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33A54A-8AEA-3F4F-8FC3-988078299D90}"/>
              </a:ext>
            </a:extLst>
          </p:cNvPr>
          <p:cNvSpPr>
            <a:spLocks noGrp="1"/>
          </p:cNvSpPr>
          <p:nvPr>
            <p:ph type="title"/>
          </p:nvPr>
        </p:nvSpPr>
        <p:spPr/>
        <p:txBody>
          <a:bodyPr>
            <a:normAutofit fontScale="90000"/>
          </a:bodyPr>
          <a:lstStyle/>
          <a:p>
            <a:r>
              <a:rPr lang="en-US" dirty="0"/>
              <a:t>A World of Opportunities</a:t>
            </a:r>
          </a:p>
        </p:txBody>
      </p:sp>
      <p:sp>
        <p:nvSpPr>
          <p:cNvPr id="4" name="Content Placeholder 3">
            <a:extLst>
              <a:ext uri="{FF2B5EF4-FFF2-40B4-BE49-F238E27FC236}">
                <a16:creationId xmlns:a16="http://schemas.microsoft.com/office/drawing/2014/main" id="{40D4C83E-7EEB-CC44-B2DB-CE130B2BA53E}"/>
              </a:ext>
            </a:extLst>
          </p:cNvPr>
          <p:cNvSpPr>
            <a:spLocks noGrp="1"/>
          </p:cNvSpPr>
          <p:nvPr>
            <p:ph idx="1"/>
          </p:nvPr>
        </p:nvSpPr>
        <p:spPr>
          <a:xfrm>
            <a:off x="628650" y="929472"/>
            <a:ext cx="7891272" cy="825849"/>
          </a:xfrm>
        </p:spPr>
        <p:txBody>
          <a:bodyPr>
            <a:normAutofit/>
          </a:bodyPr>
          <a:lstStyle/>
          <a:p>
            <a:pPr marL="285750" indent="-285750">
              <a:buFont typeface="Arial" panose="020B0604020202020204" pitchFamily="34" charset="0"/>
              <a:buChar char="•"/>
            </a:pPr>
            <a:r>
              <a:rPr lang="en-US" sz="1100" dirty="0"/>
              <a:t>International markets account for almost three-fourths of global GDP and 96% of the global population, but less than half of the global market capitalization.</a:t>
            </a:r>
          </a:p>
          <a:p>
            <a:pPr marL="285750" indent="-285750">
              <a:buFont typeface="Arial" panose="020B0604020202020204" pitchFamily="34" charset="0"/>
              <a:buChar char="•"/>
            </a:pPr>
            <a:r>
              <a:rPr lang="en-US" sz="1100" dirty="0"/>
              <a:t>Such weights suggest that the U.S. is overvalued relative to the rest of the world and there are opportunities for growth within the international markets.</a:t>
            </a:r>
          </a:p>
        </p:txBody>
      </p:sp>
      <p:sp>
        <p:nvSpPr>
          <p:cNvPr id="7" name="Footer Placeholder 4">
            <a:extLst>
              <a:ext uri="{FF2B5EF4-FFF2-40B4-BE49-F238E27FC236}">
                <a16:creationId xmlns:a16="http://schemas.microsoft.com/office/drawing/2014/main" id="{14D7BB38-998A-D54E-B982-D619D4696AD9}"/>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5" name="Picture 4">
            <a:extLst>
              <a:ext uri="{FF2B5EF4-FFF2-40B4-BE49-F238E27FC236}">
                <a16:creationId xmlns:a16="http://schemas.microsoft.com/office/drawing/2014/main" id="{5DB5AFC5-FC20-0A4B-AAB2-E7E8C5A35102}"/>
              </a:ext>
            </a:extLst>
          </p:cNvPr>
          <p:cNvPicPr>
            <a:picLocks noChangeAspect="1"/>
          </p:cNvPicPr>
          <p:nvPr/>
        </p:nvPicPr>
        <p:blipFill>
          <a:blip r:embed="rId2"/>
          <a:stretch>
            <a:fillRect/>
          </a:stretch>
        </p:blipFill>
        <p:spPr>
          <a:xfrm>
            <a:off x="624078" y="1755321"/>
            <a:ext cx="7638473" cy="2671379"/>
          </a:xfrm>
          <a:prstGeom prst="rect">
            <a:avLst/>
          </a:prstGeom>
        </p:spPr>
      </p:pic>
    </p:spTree>
    <p:extLst>
      <p:ext uri="{BB962C8B-B14F-4D97-AF65-F5344CB8AC3E}">
        <p14:creationId xmlns:p14="http://schemas.microsoft.com/office/powerpoint/2010/main" val="3663171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B48C16-A0E7-AE43-8B1F-76A11D39CCDC}"/>
              </a:ext>
            </a:extLst>
          </p:cNvPr>
          <p:cNvSpPr>
            <a:spLocks noGrp="1"/>
          </p:cNvSpPr>
          <p:nvPr>
            <p:ph type="body" idx="7"/>
          </p:nvPr>
        </p:nvSpPr>
        <p:spPr/>
        <p:txBody>
          <a:bodyPr>
            <a:normAutofit fontScale="92500" lnSpcReduction="20000"/>
          </a:bodyPr>
          <a:lstStyle/>
          <a:p>
            <a:r>
              <a:rPr lang="en-US" dirty="0"/>
              <a:t>CLS Edge Scores</a:t>
            </a:r>
          </a:p>
        </p:txBody>
      </p:sp>
      <p:sp>
        <p:nvSpPr>
          <p:cNvPr id="3" name="Title 2">
            <a:extLst>
              <a:ext uri="{FF2B5EF4-FFF2-40B4-BE49-F238E27FC236}">
                <a16:creationId xmlns:a16="http://schemas.microsoft.com/office/drawing/2014/main" id="{E4F98AE6-097F-114E-BFF1-A77F23564438}"/>
              </a:ext>
            </a:extLst>
          </p:cNvPr>
          <p:cNvSpPr>
            <a:spLocks noGrp="1"/>
          </p:cNvSpPr>
          <p:nvPr>
            <p:ph type="title"/>
          </p:nvPr>
        </p:nvSpPr>
        <p:spPr/>
        <p:txBody>
          <a:bodyPr>
            <a:normAutofit fontScale="90000"/>
          </a:bodyPr>
          <a:lstStyle/>
          <a:p>
            <a:r>
              <a:rPr lang="en-US" dirty="0"/>
              <a:t>Asset Class Outlook:</a:t>
            </a:r>
          </a:p>
        </p:txBody>
      </p:sp>
      <p:sp>
        <p:nvSpPr>
          <p:cNvPr id="4" name="Content Placeholder 3">
            <a:extLst>
              <a:ext uri="{FF2B5EF4-FFF2-40B4-BE49-F238E27FC236}">
                <a16:creationId xmlns:a16="http://schemas.microsoft.com/office/drawing/2014/main" id="{95478A22-F92B-B741-8F3C-F27FE7712466}"/>
              </a:ext>
            </a:extLst>
          </p:cNvPr>
          <p:cNvSpPr>
            <a:spLocks noGrp="1"/>
          </p:cNvSpPr>
          <p:nvPr>
            <p:ph idx="1"/>
          </p:nvPr>
        </p:nvSpPr>
        <p:spPr>
          <a:xfrm>
            <a:off x="628650" y="1339532"/>
            <a:ext cx="2449286" cy="2790082"/>
          </a:xfrm>
        </p:spPr>
        <p:txBody>
          <a:bodyPr>
            <a:normAutofit/>
          </a:bodyPr>
          <a:lstStyle/>
          <a:p>
            <a:pPr marL="285750" indent="-285750">
              <a:buFont typeface="Arial" panose="020B0604020202020204" pitchFamily="34" charset="0"/>
              <a:buChar char="•"/>
            </a:pPr>
            <a:r>
              <a:rPr lang="en-US" sz="1100" dirty="0"/>
              <a:t>Expected returns for international markets are higher than those for the U.S. </a:t>
            </a:r>
          </a:p>
          <a:p>
            <a:pPr marL="285750" indent="-285750">
              <a:buFont typeface="Arial" panose="020B0604020202020204" pitchFamily="34" charset="0"/>
              <a:buChar char="•"/>
            </a:pPr>
            <a:r>
              <a:rPr lang="en-US" sz="1100" dirty="0"/>
              <a:t>On average, it is our expectation that international markets will return potentially up to 5.3% more than the U.S. over the next year using these assumptions.</a:t>
            </a:r>
          </a:p>
        </p:txBody>
      </p:sp>
      <p:sp>
        <p:nvSpPr>
          <p:cNvPr id="11" name="TextBox 10">
            <a:extLst>
              <a:ext uri="{FF2B5EF4-FFF2-40B4-BE49-F238E27FC236}">
                <a16:creationId xmlns:a16="http://schemas.microsoft.com/office/drawing/2014/main" id="{DF943C4F-7E1F-E747-AF91-F3E84054917A}"/>
              </a:ext>
            </a:extLst>
          </p:cNvPr>
          <p:cNvSpPr txBox="1"/>
          <p:nvPr/>
        </p:nvSpPr>
        <p:spPr>
          <a:xfrm>
            <a:off x="628650" y="4139035"/>
            <a:ext cx="5510893" cy="461665"/>
          </a:xfrm>
          <a:prstGeom prst="rect">
            <a:avLst/>
          </a:prstGeom>
          <a:noFill/>
        </p:spPr>
        <p:txBody>
          <a:bodyPr wrap="square" rtlCol="0">
            <a:spAutoFit/>
          </a:bodyPr>
          <a:lstStyle/>
          <a:p>
            <a:r>
              <a:rPr lang="en-US" sz="600" dirty="0">
                <a:solidFill>
                  <a:schemeClr val="tx1"/>
                </a:solidFill>
                <a:latin typeface="Arial" panose="020B0604020202020204" pitchFamily="34" charset="0"/>
                <a:cs typeface="Arial" panose="020B0604020202020204" pitchFamily="34" charset="0"/>
              </a:rPr>
              <a:t>Source: Morningstar, Bloomberg, Ned Davis Research, Research Affiliates, and MSCI, as of 12/31/20. Past performance is not a guide to future results.</a:t>
            </a:r>
          </a:p>
          <a:p>
            <a:r>
              <a:rPr lang="en-US" sz="600" dirty="0">
                <a:solidFill>
                  <a:schemeClr val="tx1"/>
                </a:solidFill>
                <a:latin typeface="Arial" panose="020B0604020202020204" pitchFamily="34" charset="0"/>
                <a:cs typeface="Arial" panose="020B0604020202020204" pitchFamily="34" charset="0"/>
              </a:rPr>
              <a:t>CLS Score: A proprietary expected return measurement CLS calculates as a complement to our Risk Budgeting Methodology. It is constructed by first building a capital market assumption (CMA) for a broad asset class, then adding a valuation overlay, a technical overlay, and a cost adjustment for each ETF. The end result is an expected annualized return (the “CLS Score”) for every ETF we track.</a:t>
            </a:r>
          </a:p>
        </p:txBody>
      </p:sp>
      <p:sp>
        <p:nvSpPr>
          <p:cNvPr id="9" name="Footer Placeholder 4">
            <a:extLst>
              <a:ext uri="{FF2B5EF4-FFF2-40B4-BE49-F238E27FC236}">
                <a16:creationId xmlns:a16="http://schemas.microsoft.com/office/drawing/2014/main" id="{2746399F-759C-B642-A320-3D9304E71920}"/>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891187854"/>
              </p:ext>
            </p:extLst>
          </p:nvPr>
        </p:nvGraphicFramePr>
        <p:xfrm>
          <a:off x="3159820" y="833240"/>
          <a:ext cx="5031905" cy="3062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753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52DF24-9D76-2A4D-8AFB-8850D1E14B01}"/>
              </a:ext>
            </a:extLst>
          </p:cNvPr>
          <p:cNvSpPr>
            <a:spLocks noGrp="1"/>
          </p:cNvSpPr>
          <p:nvPr>
            <p:ph type="title"/>
          </p:nvPr>
        </p:nvSpPr>
        <p:spPr>
          <a:xfrm>
            <a:off x="628650" y="344310"/>
            <a:ext cx="7945724" cy="320040"/>
          </a:xfrm>
        </p:spPr>
        <p:txBody>
          <a:bodyPr>
            <a:noAutofit/>
          </a:bodyPr>
          <a:lstStyle/>
          <a:p>
            <a:r>
              <a:rPr lang="en-US" sz="2100" dirty="0"/>
              <a:t>Top Investment Reasons that Orion Believes Could Cause Markets to Rise or Fall</a:t>
            </a:r>
          </a:p>
        </p:txBody>
      </p:sp>
      <p:sp>
        <p:nvSpPr>
          <p:cNvPr id="6" name="Footer Placeholder 4">
            <a:extLst>
              <a:ext uri="{FF2B5EF4-FFF2-40B4-BE49-F238E27FC236}">
                <a16:creationId xmlns:a16="http://schemas.microsoft.com/office/drawing/2014/main" id="{B204EC35-7AF1-C040-B6D3-55D6177229AC}"/>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graphicFrame>
        <p:nvGraphicFramePr>
          <p:cNvPr id="5" name="Table 7">
            <a:extLst>
              <a:ext uri="{FF2B5EF4-FFF2-40B4-BE49-F238E27FC236}">
                <a16:creationId xmlns:a16="http://schemas.microsoft.com/office/drawing/2014/main" id="{36920289-F354-DD4E-8D40-E520EBF9CB40}"/>
              </a:ext>
            </a:extLst>
          </p:cNvPr>
          <p:cNvGraphicFramePr>
            <a:graphicFrameLocks noGrp="1"/>
          </p:cNvGraphicFramePr>
          <p:nvPr>
            <p:ph idx="1"/>
            <p:extLst>
              <p:ext uri="{D42A27DB-BD31-4B8C-83A1-F6EECF244321}">
                <p14:modId xmlns:p14="http://schemas.microsoft.com/office/powerpoint/2010/main" val="1849117720"/>
              </p:ext>
            </p:extLst>
          </p:nvPr>
        </p:nvGraphicFramePr>
        <p:xfrm>
          <a:off x="628650" y="1339850"/>
          <a:ext cx="7891462" cy="2392680"/>
        </p:xfrm>
        <a:graphic>
          <a:graphicData uri="http://schemas.openxmlformats.org/drawingml/2006/table">
            <a:tbl>
              <a:tblPr firstRow="1" bandRow="1">
                <a:tableStyleId>{5C22544A-7EE6-4342-B048-85BDC9FD1C3A}</a:tableStyleId>
              </a:tblPr>
              <a:tblGrid>
                <a:gridCol w="3358464">
                  <a:extLst>
                    <a:ext uri="{9D8B030D-6E8A-4147-A177-3AD203B41FA5}">
                      <a16:colId xmlns:a16="http://schemas.microsoft.com/office/drawing/2014/main" val="1253619530"/>
                    </a:ext>
                  </a:extLst>
                </a:gridCol>
                <a:gridCol w="4532998">
                  <a:extLst>
                    <a:ext uri="{9D8B030D-6E8A-4147-A177-3AD203B41FA5}">
                      <a16:colId xmlns:a16="http://schemas.microsoft.com/office/drawing/2014/main" val="1511305855"/>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lt1"/>
                          </a:solidFill>
                          <a:effectLst/>
                          <a:latin typeface="Oswald" pitchFamily="2" charset="77"/>
                          <a:ea typeface="+mn-ea"/>
                          <a:cs typeface="+mn-cs"/>
                          <a:sym typeface="Arial"/>
                        </a:rPr>
                        <a:t>Reasons Markets Could Rise </a:t>
                      </a:r>
                    </a:p>
                  </a:txBody>
                  <a:tcPr anchor="ctr">
                    <a:solidFill>
                      <a:srgbClr val="15649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lt1"/>
                          </a:solidFill>
                          <a:effectLst/>
                          <a:latin typeface="Oswald" pitchFamily="2" charset="77"/>
                          <a:ea typeface="+mn-ea"/>
                          <a:cs typeface="+mn-cs"/>
                          <a:sym typeface="Arial"/>
                        </a:rPr>
                        <a:t>Reasons Markets Could Fall </a:t>
                      </a:r>
                    </a:p>
                  </a:txBody>
                  <a:tcPr anchor="ctr">
                    <a:solidFill>
                      <a:srgbClr val="15649E"/>
                    </a:solidFill>
                  </a:tcPr>
                </a:tc>
                <a:extLst>
                  <a:ext uri="{0D108BD9-81ED-4DB2-BD59-A6C34878D82A}">
                    <a16:rowId xmlns:a16="http://schemas.microsoft.com/office/drawing/2014/main" val="126190637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Successful Vaccine Distribution</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U.S. Companies with Excessive Valuations (think FANMAG stocks) Miss Wall Street’s High Expectations</a:t>
                      </a:r>
                    </a:p>
                  </a:txBody>
                  <a:tcPr anchor="ctr">
                    <a:solidFill>
                      <a:schemeClr val="bg1">
                        <a:lumMod val="95000"/>
                      </a:schemeClr>
                    </a:solidFill>
                  </a:tcPr>
                </a:tc>
                <a:extLst>
                  <a:ext uri="{0D108BD9-81ED-4DB2-BD59-A6C34878D82A}">
                    <a16:rowId xmlns:a16="http://schemas.microsoft.com/office/drawing/2014/main" val="340008427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World Government Fiscal Stimulus</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Poor Distribution of the Vaccine</a:t>
                      </a:r>
                    </a:p>
                  </a:txBody>
                  <a:tcPr anchor="ctr">
                    <a:solidFill>
                      <a:schemeClr val="bg1"/>
                    </a:solidFill>
                  </a:tcPr>
                </a:tc>
                <a:extLst>
                  <a:ext uri="{0D108BD9-81ED-4DB2-BD59-A6C34878D82A}">
                    <a16:rowId xmlns:a16="http://schemas.microsoft.com/office/drawing/2014/main" val="117692914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Covid-19 Deaths Remain Low Despite Rising Cases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Return of Inflation</a:t>
                      </a:r>
                    </a:p>
                  </a:txBody>
                  <a:tcPr anchor="ctr">
                    <a:solidFill>
                      <a:schemeClr val="bg1">
                        <a:lumMod val="95000"/>
                      </a:schemeClr>
                    </a:solidFill>
                  </a:tcPr>
                </a:tc>
                <a:extLst>
                  <a:ext uri="{0D108BD9-81ED-4DB2-BD59-A6C34878D82A}">
                    <a16:rowId xmlns:a16="http://schemas.microsoft.com/office/drawing/2014/main" val="105768532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Fundamentally Sound International</a:t>
                      </a:r>
                      <a:b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b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Companies Outperform Expectations</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Defaults and Evictions Rise</a:t>
                      </a:r>
                    </a:p>
                  </a:txBody>
                  <a:tcPr anchor="ctr">
                    <a:solidFill>
                      <a:schemeClr val="bg1"/>
                    </a:solidFill>
                  </a:tcPr>
                </a:tc>
                <a:extLst>
                  <a:ext uri="{0D108BD9-81ED-4DB2-BD59-A6C34878D82A}">
                    <a16:rowId xmlns:a16="http://schemas.microsoft.com/office/drawing/2014/main" val="277896187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Continued Low rates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Open Sans" panose="020B0606030504020204" pitchFamily="34" charset="0"/>
                          <a:ea typeface="Open Sans" panose="020B0606030504020204" pitchFamily="34" charset="0"/>
                          <a:cs typeface="Open Sans" panose="020B0606030504020204" pitchFamily="34" charset="0"/>
                          <a:sym typeface="Arial"/>
                        </a:rPr>
                        <a:t>Coronavirus Severity is Greater than Expected</a:t>
                      </a:r>
                    </a:p>
                  </a:txBody>
                  <a:tcPr anchor="ctr">
                    <a:solidFill>
                      <a:schemeClr val="bg1">
                        <a:lumMod val="95000"/>
                      </a:schemeClr>
                    </a:solidFill>
                  </a:tcPr>
                </a:tc>
                <a:extLst>
                  <a:ext uri="{0D108BD9-81ED-4DB2-BD59-A6C34878D82A}">
                    <a16:rowId xmlns:a16="http://schemas.microsoft.com/office/drawing/2014/main" val="2202886921"/>
                  </a:ext>
                </a:extLst>
              </a:tr>
            </a:tbl>
          </a:graphicData>
        </a:graphic>
      </p:graphicFrame>
      <p:sp>
        <p:nvSpPr>
          <p:cNvPr id="10" name="Up Arrow 9">
            <a:extLst>
              <a:ext uri="{FF2B5EF4-FFF2-40B4-BE49-F238E27FC236}">
                <a16:creationId xmlns:a16="http://schemas.microsoft.com/office/drawing/2014/main" id="{4D851307-2CA4-284A-AA0E-4B6A6F3CBAB0}"/>
              </a:ext>
            </a:extLst>
          </p:cNvPr>
          <p:cNvSpPr/>
          <p:nvPr/>
        </p:nvSpPr>
        <p:spPr>
          <a:xfrm>
            <a:off x="2792108" y="1413990"/>
            <a:ext cx="199574" cy="213374"/>
          </a:xfrm>
          <a:prstGeom prst="upArrow">
            <a:avLst/>
          </a:prstGeom>
          <a:solidFill>
            <a:srgbClr val="1CAC99"/>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Up Arrow 10">
            <a:extLst>
              <a:ext uri="{FF2B5EF4-FFF2-40B4-BE49-F238E27FC236}">
                <a16:creationId xmlns:a16="http://schemas.microsoft.com/office/drawing/2014/main" id="{BBCC5A76-A9FD-6845-B5C2-131A6ED41D1D}"/>
              </a:ext>
            </a:extLst>
          </p:cNvPr>
          <p:cNvSpPr/>
          <p:nvPr/>
        </p:nvSpPr>
        <p:spPr>
          <a:xfrm rot="10800000">
            <a:off x="6152320" y="1413990"/>
            <a:ext cx="199574" cy="213374"/>
          </a:xfrm>
          <a:prstGeom prst="upArrow">
            <a:avLst/>
          </a:prstGeom>
          <a:solidFill>
            <a:srgbClr val="FF0000"/>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73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E49B75-6929-9540-A04E-65762D5A083F}"/>
              </a:ext>
            </a:extLst>
          </p:cNvPr>
          <p:cNvSpPr>
            <a:spLocks noGrp="1"/>
          </p:cNvSpPr>
          <p:nvPr>
            <p:ph type="title"/>
          </p:nvPr>
        </p:nvSpPr>
        <p:spPr/>
        <p:txBody>
          <a:bodyPr>
            <a:normAutofit fontScale="90000"/>
          </a:bodyPr>
          <a:lstStyle/>
          <a:p>
            <a:r>
              <a:rPr lang="en-US" dirty="0"/>
              <a:t>Is it Wise to Invest at Market Peaks or After a 10% Drop?</a:t>
            </a:r>
          </a:p>
        </p:txBody>
      </p:sp>
      <p:sp>
        <p:nvSpPr>
          <p:cNvPr id="8" name="Content Placeholder 7">
            <a:extLst>
              <a:ext uri="{FF2B5EF4-FFF2-40B4-BE49-F238E27FC236}">
                <a16:creationId xmlns:a16="http://schemas.microsoft.com/office/drawing/2014/main" id="{F2E723F6-004F-3F48-9D2D-67CBF50C1323}"/>
              </a:ext>
            </a:extLst>
          </p:cNvPr>
          <p:cNvSpPr>
            <a:spLocks noGrp="1"/>
          </p:cNvSpPr>
          <p:nvPr>
            <p:ph idx="1"/>
          </p:nvPr>
        </p:nvSpPr>
        <p:spPr>
          <a:xfrm>
            <a:off x="628650" y="929472"/>
            <a:ext cx="7891272" cy="605414"/>
          </a:xfrm>
        </p:spPr>
        <p:txBody>
          <a:bodyPr>
            <a:normAutofit lnSpcReduction="10000"/>
          </a:bodyPr>
          <a:lstStyle/>
          <a:p>
            <a:pPr marL="285750" indent="-285750">
              <a:buFont typeface="Arial" panose="020B0604020202020204" pitchFamily="34" charset="0"/>
              <a:buChar char="•"/>
            </a:pPr>
            <a:r>
              <a:rPr lang="en-US" sz="1100" dirty="0"/>
              <a:t>In 2018, the S&amp;P 500 hit an all-time high and experienced a 10% decline.</a:t>
            </a:r>
          </a:p>
          <a:p>
            <a:pPr marL="285750" indent="-285750">
              <a:buFont typeface="Arial" panose="020B0604020202020204" pitchFamily="34" charset="0"/>
              <a:buChar char="•"/>
            </a:pPr>
            <a:r>
              <a:rPr lang="en-US" sz="1100" dirty="0"/>
              <a:t>Despite market positioning – whether at all-time highs or following a pullback – history suggests that it is a good time to invest.</a:t>
            </a:r>
          </a:p>
        </p:txBody>
      </p:sp>
      <p:pic>
        <p:nvPicPr>
          <p:cNvPr id="14" name="Picture 13">
            <a:extLst>
              <a:ext uri="{FF2B5EF4-FFF2-40B4-BE49-F238E27FC236}">
                <a16:creationId xmlns:a16="http://schemas.microsoft.com/office/drawing/2014/main" id="{52280871-1AA3-CA41-B169-C9AC838C694D}"/>
              </a:ext>
            </a:extLst>
          </p:cNvPr>
          <p:cNvPicPr>
            <a:picLocks noChangeAspect="1"/>
          </p:cNvPicPr>
          <p:nvPr/>
        </p:nvPicPr>
        <p:blipFill>
          <a:blip r:embed="rId2"/>
          <a:srcRect/>
          <a:stretch/>
        </p:blipFill>
        <p:spPr>
          <a:xfrm>
            <a:off x="846799" y="1484415"/>
            <a:ext cx="7450401" cy="2077081"/>
          </a:xfrm>
          <a:prstGeom prst="rect">
            <a:avLst/>
          </a:prstGeom>
        </p:spPr>
      </p:pic>
      <p:sp>
        <p:nvSpPr>
          <p:cNvPr id="15" name="TextBox 14">
            <a:extLst>
              <a:ext uri="{FF2B5EF4-FFF2-40B4-BE49-F238E27FC236}">
                <a16:creationId xmlns:a16="http://schemas.microsoft.com/office/drawing/2014/main" id="{24EA7AAE-AD87-E54D-8D1C-98DC96471F46}"/>
              </a:ext>
            </a:extLst>
          </p:cNvPr>
          <p:cNvSpPr txBox="1"/>
          <p:nvPr/>
        </p:nvSpPr>
        <p:spPr>
          <a:xfrm>
            <a:off x="822307" y="3570897"/>
            <a:ext cx="7450400" cy="1015663"/>
          </a:xfrm>
          <a:prstGeom prst="rect">
            <a:avLst/>
          </a:prstGeom>
          <a:noFill/>
        </p:spPr>
        <p:txBody>
          <a:bodyPr wrap="square" rtlCol="0">
            <a:spAutoFit/>
          </a:bodyPr>
          <a:lstStyle/>
          <a:p>
            <a:r>
              <a:rPr lang="en-US" sz="600" dirty="0">
                <a:solidFill>
                  <a:schemeClr val="tx1"/>
                </a:solidFill>
                <a:latin typeface="Arial" panose="020B0604020202020204" pitchFamily="34" charset="0"/>
                <a:cs typeface="Arial" panose="020B0604020202020204" pitchFamily="34" charset="0"/>
              </a:rPr>
              <a:t>Source: Dimensional Advisors</a:t>
            </a:r>
          </a:p>
          <a:p>
            <a:r>
              <a:rPr lang="en-US" sz="600" dirty="0">
                <a:solidFill>
                  <a:schemeClr val="tx1"/>
                </a:solidFill>
                <a:latin typeface="Arial" panose="020B0604020202020204" pitchFamily="34" charset="0"/>
                <a:cs typeface="Arial" panose="020B0604020202020204" pitchFamily="34" charset="0"/>
              </a:rPr>
              <a:t>*Market decline of 10% is defined as a month in which cumulative return from peak is -10% or lower. Annualized compound returns are computed for the 1-, 3-and 5-year periods subsequent to a market decline of at least 10%. 1,093 observations for 1-year look-ahead. 1,069 observations for 3-year look-ahead, and 1,045 for 5-year look-ahead. 1-year, 3-year, and 5-year periods are overlapping periods. The bar chart shows the average returns for the 1-, 3-, and 5-year period following a market decline of at least 10%. January 1990-12/31/2017: S&amp;P 500 Total Returns Index. S&amp;P data © 2016 S&amp;P Dow Jones Indices LLC, a division of S&amp;P Global. All rights reserved. January 1926-December 1989; S&amp;P 500 Total Return Index, Stocks, Bonds, Bills and Inflation Yearbook™, Ibbotson Associates, Chicago. For illustrative purposes only. Index is not available for direct investment; therefore, its performance does not reflect the expenses associated with the management of an actual portfolio. Past performance is no guarantee of future results. There is always a risk that an investor may lose money.</a:t>
            </a:r>
          </a:p>
          <a:p>
            <a:r>
              <a:rPr lang="en-US" sz="600" dirty="0">
                <a:solidFill>
                  <a:schemeClr val="tx1"/>
                </a:solidFill>
                <a:latin typeface="Arial" panose="020B0604020202020204" pitchFamily="34" charset="0"/>
                <a:cs typeface="Arial" panose="020B0604020202020204" pitchFamily="34" charset="0"/>
              </a:rPr>
              <a:t>In US Dollars. Values represent the growth of $1 invested at market close 11/30/2017 in the S&amp;P 500 Index (total return), © 2018S&amp;P Dow Jones indices LLC, a division of S&amp;P Global. All rights reserved. Past performance is no guarantee of future results. Short term performance results should be considered in connection with longer term performance results. Indices are not available for direct investment. Their performance does not reflect the expenses associated with the management of an actual portfolio.</a:t>
            </a:r>
          </a:p>
        </p:txBody>
      </p:sp>
      <p:sp>
        <p:nvSpPr>
          <p:cNvPr id="9" name="Footer Placeholder 4">
            <a:extLst>
              <a:ext uri="{FF2B5EF4-FFF2-40B4-BE49-F238E27FC236}">
                <a16:creationId xmlns:a16="http://schemas.microsoft.com/office/drawing/2014/main" id="{43DBEF52-6E34-3449-9001-2CB99AD8FA37}"/>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97916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FBCCEF5-A112-FA44-9BA9-502538E85F60}"/>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01F09D03-D02C-1C4C-BA31-56E83856205B}"/>
              </a:ext>
            </a:extLst>
          </p:cNvPr>
          <p:cNvSpPr>
            <a:spLocks noGrp="1"/>
          </p:cNvSpPr>
          <p:nvPr>
            <p:ph type="title"/>
          </p:nvPr>
        </p:nvSpPr>
        <p:spPr/>
        <p:txBody>
          <a:bodyPr>
            <a:normAutofit fontScale="90000"/>
          </a:bodyPr>
          <a:lstStyle/>
          <a:p>
            <a:r>
              <a:rPr lang="en-US" dirty="0"/>
              <a:t>Contents</a:t>
            </a:r>
          </a:p>
        </p:txBody>
      </p:sp>
      <p:sp>
        <p:nvSpPr>
          <p:cNvPr id="4" name="Content Placeholder 3">
            <a:extLst>
              <a:ext uri="{FF2B5EF4-FFF2-40B4-BE49-F238E27FC236}">
                <a16:creationId xmlns:a16="http://schemas.microsoft.com/office/drawing/2014/main" id="{FE06125C-71C6-5249-9A49-4C5917A78904}"/>
              </a:ext>
            </a:extLst>
          </p:cNvPr>
          <p:cNvSpPr>
            <a:spLocks noGrp="1"/>
          </p:cNvSpPr>
          <p:nvPr>
            <p:ph idx="1"/>
          </p:nvPr>
        </p:nvSpPr>
        <p:spPr/>
        <p:txBody>
          <a:bodyPr/>
          <a:lstStyle/>
          <a:p>
            <a:pPr marL="285750" indent="-285750">
              <a:buFont typeface="Arial" panose="020B0604020202020204" pitchFamily="34" charset="0"/>
              <a:buChar char="•"/>
            </a:pPr>
            <a:r>
              <a:rPr lang="en-US" dirty="0"/>
              <a:t>Who is CLS?</a:t>
            </a:r>
          </a:p>
          <a:p>
            <a:pPr marL="285750" indent="-285750">
              <a:buFont typeface="Arial" panose="020B0604020202020204" pitchFamily="34" charset="0"/>
              <a:buChar char="•"/>
            </a:pPr>
            <a:r>
              <a:rPr lang="en-US" dirty="0"/>
              <a:t>How did the markets perform?</a:t>
            </a:r>
          </a:p>
          <a:p>
            <a:pPr marL="285750" indent="-285750">
              <a:buFont typeface="Arial" panose="020B0604020202020204" pitchFamily="34" charset="0"/>
              <a:buChar char="•"/>
            </a:pPr>
            <a:r>
              <a:rPr lang="en-US" dirty="0"/>
              <a:t>How did CLS portfolios perform? </a:t>
            </a:r>
          </a:p>
          <a:p>
            <a:pPr marL="285750" indent="-285750">
              <a:buFont typeface="Arial" panose="020B0604020202020204" pitchFamily="34" charset="0"/>
              <a:buChar char="•"/>
            </a:pPr>
            <a:r>
              <a:rPr lang="en-US" dirty="0"/>
              <a:t>What is CLS thinking moving forward?</a:t>
            </a:r>
          </a:p>
          <a:p>
            <a:pPr marL="285750" indent="-285750">
              <a:buFont typeface="Arial" panose="020B0604020202020204" pitchFamily="34" charset="0"/>
              <a:buChar char="•"/>
            </a:pPr>
            <a:r>
              <a:rPr lang="en-US" dirty="0"/>
              <a:t>What is CLS doing with portfolios?</a:t>
            </a:r>
          </a:p>
        </p:txBody>
      </p:sp>
      <p:sp>
        <p:nvSpPr>
          <p:cNvPr id="5" name="Footer Placeholder 4">
            <a:extLst>
              <a:ext uri="{FF2B5EF4-FFF2-40B4-BE49-F238E27FC236}">
                <a16:creationId xmlns:a16="http://schemas.microsoft.com/office/drawing/2014/main" id="{4C7378DA-3BE1-004B-B636-35D4277AECC3}"/>
              </a:ext>
            </a:extLst>
          </p:cNvPr>
          <p:cNvSpPr>
            <a:spLocks noGrp="1"/>
          </p:cNvSpPr>
          <p:nvPr>
            <p:ph type="ftr" sz="quarter" idx="3"/>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213714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80FD212-8F16-1147-AA79-B66FF3080990}"/>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46100FC4-9329-954C-ADBF-E41E243C002E}"/>
              </a:ext>
            </a:extLst>
          </p:cNvPr>
          <p:cNvSpPr>
            <a:spLocks noGrp="1"/>
          </p:cNvSpPr>
          <p:nvPr>
            <p:ph type="title"/>
          </p:nvPr>
        </p:nvSpPr>
        <p:spPr/>
        <p:txBody>
          <a:bodyPr>
            <a:normAutofit fontScale="90000"/>
          </a:bodyPr>
          <a:lstStyle/>
          <a:p>
            <a:r>
              <a:rPr lang="en-US" dirty="0"/>
              <a:t>7 Key Factors of Smart Beta </a:t>
            </a:r>
          </a:p>
        </p:txBody>
      </p:sp>
      <p:sp>
        <p:nvSpPr>
          <p:cNvPr id="4" name="Content Placeholder 3">
            <a:extLst>
              <a:ext uri="{FF2B5EF4-FFF2-40B4-BE49-F238E27FC236}">
                <a16:creationId xmlns:a16="http://schemas.microsoft.com/office/drawing/2014/main" id="{46BCB4A9-A45A-9A46-AD40-520526359758}"/>
              </a:ext>
            </a:extLst>
          </p:cNvPr>
          <p:cNvSpPr>
            <a:spLocks noGrp="1"/>
          </p:cNvSpPr>
          <p:nvPr>
            <p:ph idx="1"/>
          </p:nvPr>
        </p:nvSpPr>
        <p:spPr>
          <a:xfrm>
            <a:off x="628650" y="1339532"/>
            <a:ext cx="7891272" cy="660718"/>
          </a:xfrm>
        </p:spPr>
        <p:txBody>
          <a:bodyPr/>
          <a:lstStyle/>
          <a:p>
            <a:r>
              <a:rPr lang="en-US" dirty="0"/>
              <a:t>An important subset of smart beta is factors, which are broad, persistent</a:t>
            </a:r>
          </a:p>
          <a:p>
            <a:r>
              <a:rPr lang="en-US" dirty="0"/>
              <a:t>drivers of risk and return. The seven factors CLS tends to emphasize are:</a:t>
            </a:r>
          </a:p>
          <a:p>
            <a:endParaRPr lang="en-US" dirty="0"/>
          </a:p>
        </p:txBody>
      </p:sp>
      <p:pic>
        <p:nvPicPr>
          <p:cNvPr id="10" name="Picture 9">
            <a:extLst>
              <a:ext uri="{FF2B5EF4-FFF2-40B4-BE49-F238E27FC236}">
                <a16:creationId xmlns:a16="http://schemas.microsoft.com/office/drawing/2014/main" id="{D202D9A6-3CF7-7E48-86CA-78617113771E}"/>
              </a:ext>
            </a:extLst>
          </p:cNvPr>
          <p:cNvPicPr>
            <a:picLocks noChangeAspect="1"/>
          </p:cNvPicPr>
          <p:nvPr/>
        </p:nvPicPr>
        <p:blipFill>
          <a:blip r:embed="rId2"/>
          <a:srcRect/>
          <a:stretch/>
        </p:blipFill>
        <p:spPr>
          <a:xfrm>
            <a:off x="1301323" y="2369098"/>
            <a:ext cx="6541352" cy="1731084"/>
          </a:xfrm>
          <a:prstGeom prst="rect">
            <a:avLst/>
          </a:prstGeom>
        </p:spPr>
      </p:pic>
      <p:sp>
        <p:nvSpPr>
          <p:cNvPr id="8" name="Footer Placeholder 4">
            <a:extLst>
              <a:ext uri="{FF2B5EF4-FFF2-40B4-BE49-F238E27FC236}">
                <a16:creationId xmlns:a16="http://schemas.microsoft.com/office/drawing/2014/main" id="{64BC3D5A-6658-1146-AE74-A3A4A3DDB4DC}"/>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162713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853E0E9-4CF2-2640-807F-B141796B3704}"/>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1BAF4FBC-A056-BD4D-BEB2-0B9B7092B383}"/>
              </a:ext>
            </a:extLst>
          </p:cNvPr>
          <p:cNvSpPr>
            <a:spLocks noGrp="1"/>
          </p:cNvSpPr>
          <p:nvPr>
            <p:ph type="title"/>
          </p:nvPr>
        </p:nvSpPr>
        <p:spPr/>
        <p:txBody>
          <a:bodyPr>
            <a:normAutofit fontScale="90000"/>
          </a:bodyPr>
          <a:lstStyle/>
          <a:p>
            <a:r>
              <a:rPr lang="en-US" dirty="0"/>
              <a:t>Why Smart Beta?</a:t>
            </a:r>
          </a:p>
        </p:txBody>
      </p:sp>
      <p:sp>
        <p:nvSpPr>
          <p:cNvPr id="4" name="Content Placeholder 3">
            <a:extLst>
              <a:ext uri="{FF2B5EF4-FFF2-40B4-BE49-F238E27FC236}">
                <a16:creationId xmlns:a16="http://schemas.microsoft.com/office/drawing/2014/main" id="{1245D723-DD45-0245-9D8B-798879D086E5}"/>
              </a:ext>
            </a:extLst>
          </p:cNvPr>
          <p:cNvSpPr>
            <a:spLocks noGrp="1"/>
          </p:cNvSpPr>
          <p:nvPr>
            <p:ph idx="1"/>
          </p:nvPr>
        </p:nvSpPr>
        <p:spPr>
          <a:xfrm>
            <a:off x="628650" y="1339532"/>
            <a:ext cx="7891272" cy="530089"/>
          </a:xfrm>
        </p:spPr>
        <p:txBody>
          <a:bodyPr/>
          <a:lstStyle/>
          <a:p>
            <a:r>
              <a:rPr lang="en-US" dirty="0"/>
              <a:t>Smart Beta seeks to incorporate what we believe are the best attributes of passive and active investing to create a more innovative way to manage money.</a:t>
            </a:r>
          </a:p>
        </p:txBody>
      </p:sp>
      <p:sp>
        <p:nvSpPr>
          <p:cNvPr id="11" name="TextBox 10">
            <a:extLst>
              <a:ext uri="{FF2B5EF4-FFF2-40B4-BE49-F238E27FC236}">
                <a16:creationId xmlns:a16="http://schemas.microsoft.com/office/drawing/2014/main" id="{9D59783E-4731-D642-9530-6430FFC0783B}"/>
              </a:ext>
            </a:extLst>
          </p:cNvPr>
          <p:cNvSpPr txBox="1"/>
          <p:nvPr/>
        </p:nvSpPr>
        <p:spPr>
          <a:xfrm>
            <a:off x="1121228" y="4244170"/>
            <a:ext cx="3535417" cy="21544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Source: Morningstar</a:t>
            </a:r>
          </a:p>
        </p:txBody>
      </p:sp>
      <p:pic>
        <p:nvPicPr>
          <p:cNvPr id="5" name="Picture 4" descr="A screenshot of a cell phone&#10;&#10;Description automatically generated">
            <a:extLst>
              <a:ext uri="{FF2B5EF4-FFF2-40B4-BE49-F238E27FC236}">
                <a16:creationId xmlns:a16="http://schemas.microsoft.com/office/drawing/2014/main" id="{D0850041-F31A-C745-BC11-4A30C522FA4D}"/>
              </a:ext>
            </a:extLst>
          </p:cNvPr>
          <p:cNvPicPr>
            <a:picLocks noChangeAspect="1"/>
          </p:cNvPicPr>
          <p:nvPr/>
        </p:nvPicPr>
        <p:blipFill rotWithShape="1">
          <a:blip r:embed="rId2">
            <a:extLst>
              <a:ext uri="{28A0092B-C50C-407E-A947-70E740481C1C}">
                <a14:useLocalDpi xmlns:a14="http://schemas.microsoft.com/office/drawing/2010/main"/>
              </a:ext>
            </a:extLst>
          </a:blip>
          <a:srcRect t="13941" r="5524"/>
          <a:stretch/>
        </p:blipFill>
        <p:spPr>
          <a:xfrm>
            <a:off x="1188566" y="1955981"/>
            <a:ext cx="6637718" cy="2258047"/>
          </a:xfrm>
          <a:prstGeom prst="rect">
            <a:avLst/>
          </a:prstGeom>
        </p:spPr>
      </p:pic>
      <p:sp>
        <p:nvSpPr>
          <p:cNvPr id="10" name="Footer Placeholder 4">
            <a:extLst>
              <a:ext uri="{FF2B5EF4-FFF2-40B4-BE49-F238E27FC236}">
                <a16:creationId xmlns:a16="http://schemas.microsoft.com/office/drawing/2014/main" id="{FD482397-179A-3249-BCCC-445686275CD6}"/>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313016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22EE35-6263-E446-BE95-E7BC4EA1F739}"/>
              </a:ext>
            </a:extLst>
          </p:cNvPr>
          <p:cNvSpPr>
            <a:spLocks noGrp="1"/>
          </p:cNvSpPr>
          <p:nvPr>
            <p:ph type="body" idx="7"/>
          </p:nvPr>
        </p:nvSpPr>
        <p:spPr>
          <a:xfrm>
            <a:off x="628650" y="929472"/>
            <a:ext cx="7886700" cy="596769"/>
          </a:xfrm>
        </p:spPr>
        <p:txBody>
          <a:bodyPr>
            <a:normAutofit/>
          </a:bodyPr>
          <a:lstStyle/>
          <a:p>
            <a:r>
              <a:rPr lang="en-US" sz="1000" dirty="0">
                <a:latin typeface="Open Sans" panose="020B0606030504020204" pitchFamily="34" charset="0"/>
              </a:rPr>
              <a:t>Take a look at the extreme highs and lows of emerging markets over this time period, as compared to the much smoother returns for a global, balanced portfolio. Having exposure to a variety of asset classes limits the liability of a significant drop in any one asset class and provides a smoother ride for investors. Staying invested long-term can also help to smooth out returns.</a:t>
            </a:r>
          </a:p>
          <a:p>
            <a:endParaRPr lang="en-US" dirty="0"/>
          </a:p>
        </p:txBody>
      </p:sp>
      <p:sp>
        <p:nvSpPr>
          <p:cNvPr id="3" name="Title 2">
            <a:extLst>
              <a:ext uri="{FF2B5EF4-FFF2-40B4-BE49-F238E27FC236}">
                <a16:creationId xmlns:a16="http://schemas.microsoft.com/office/drawing/2014/main" id="{ABF1D232-05F8-9743-9740-BEC12D9AD03F}"/>
              </a:ext>
            </a:extLst>
          </p:cNvPr>
          <p:cNvSpPr>
            <a:spLocks noGrp="1"/>
          </p:cNvSpPr>
          <p:nvPr>
            <p:ph type="title"/>
          </p:nvPr>
        </p:nvSpPr>
        <p:spPr>
          <a:xfrm>
            <a:off x="628650" y="344310"/>
            <a:ext cx="7886700" cy="320040"/>
          </a:xfrm>
        </p:spPr>
        <p:txBody>
          <a:bodyPr>
            <a:normAutofit fontScale="90000"/>
          </a:bodyPr>
          <a:lstStyle/>
          <a:p>
            <a:r>
              <a:rPr lang="en-US" dirty="0"/>
              <a:t>Balanced Portfolios Help Smooth Out Returns</a:t>
            </a:r>
          </a:p>
        </p:txBody>
      </p:sp>
      <p:pic>
        <p:nvPicPr>
          <p:cNvPr id="12" name="Content Placeholder 11">
            <a:extLst>
              <a:ext uri="{FF2B5EF4-FFF2-40B4-BE49-F238E27FC236}">
                <a16:creationId xmlns:a16="http://schemas.microsoft.com/office/drawing/2014/main" id="{8181A61B-D3CC-6346-AC53-E27968BB580D}"/>
              </a:ext>
            </a:extLst>
          </p:cNvPr>
          <p:cNvPicPr>
            <a:picLocks noGrp="1" noChangeAspect="1"/>
          </p:cNvPicPr>
          <p:nvPr>
            <p:ph idx="1"/>
          </p:nvPr>
        </p:nvPicPr>
        <p:blipFill>
          <a:blip r:embed="rId2"/>
          <a:stretch>
            <a:fillRect/>
          </a:stretch>
        </p:blipFill>
        <p:spPr>
          <a:xfrm>
            <a:off x="716055" y="1526241"/>
            <a:ext cx="6368624" cy="2972025"/>
          </a:xfrm>
        </p:spPr>
      </p:pic>
      <p:sp>
        <p:nvSpPr>
          <p:cNvPr id="7" name="Footer Placeholder 4">
            <a:extLst>
              <a:ext uri="{FF2B5EF4-FFF2-40B4-BE49-F238E27FC236}">
                <a16:creationId xmlns:a16="http://schemas.microsoft.com/office/drawing/2014/main" id="{14935E78-8E8E-7C49-A492-CEBBB79388A1}"/>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338454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1D232-05F8-9743-9740-BEC12D9AD03F}"/>
              </a:ext>
            </a:extLst>
          </p:cNvPr>
          <p:cNvSpPr>
            <a:spLocks noGrp="1"/>
          </p:cNvSpPr>
          <p:nvPr>
            <p:ph type="title"/>
          </p:nvPr>
        </p:nvSpPr>
        <p:spPr/>
        <p:txBody>
          <a:bodyPr>
            <a:normAutofit fontScale="90000"/>
          </a:bodyPr>
          <a:lstStyle/>
          <a:p>
            <a:r>
              <a:rPr lang="en-US" dirty="0"/>
              <a:t>Factors Work - Equity</a:t>
            </a:r>
          </a:p>
        </p:txBody>
      </p:sp>
      <p:sp>
        <p:nvSpPr>
          <p:cNvPr id="4" name="Content Placeholder 3">
            <a:extLst>
              <a:ext uri="{FF2B5EF4-FFF2-40B4-BE49-F238E27FC236}">
                <a16:creationId xmlns:a16="http://schemas.microsoft.com/office/drawing/2014/main" id="{BCDB3CB6-FBD5-8D43-A2C3-73842825161C}"/>
              </a:ext>
            </a:extLst>
          </p:cNvPr>
          <p:cNvSpPr>
            <a:spLocks noGrp="1"/>
          </p:cNvSpPr>
          <p:nvPr>
            <p:ph idx="1"/>
          </p:nvPr>
        </p:nvSpPr>
        <p:spPr>
          <a:xfrm>
            <a:off x="628650" y="914648"/>
            <a:ext cx="7891272" cy="677047"/>
          </a:xfrm>
        </p:spPr>
        <p:txBody>
          <a:bodyPr>
            <a:normAutofit/>
          </a:bodyPr>
          <a:lstStyle/>
          <a:p>
            <a:pPr marL="285750" indent="-285750">
              <a:buFont typeface="Arial" panose="020B0604020202020204" pitchFamily="34" charset="0"/>
              <a:buChar char="•"/>
            </a:pPr>
            <a:r>
              <a:rPr lang="en-US" sz="1100" dirty="0"/>
              <a:t>Strong bias toward positive relative returns</a:t>
            </a:r>
          </a:p>
          <a:p>
            <a:pPr marL="285750" indent="-285750">
              <a:buFont typeface="Arial" panose="020B0604020202020204" pitchFamily="34" charset="0"/>
              <a:buChar char="•"/>
            </a:pPr>
            <a:r>
              <a:rPr lang="en-US" sz="1100" dirty="0"/>
              <a:t>Even stronger bias when factors are equal weighted</a:t>
            </a:r>
          </a:p>
          <a:p>
            <a:pPr marL="285750" indent="-285750">
              <a:buFont typeface="Arial" panose="020B0604020202020204" pitchFamily="34" charset="0"/>
              <a:buChar char="•"/>
            </a:pPr>
            <a:r>
              <a:rPr lang="en-US" sz="1100" dirty="0"/>
              <a:t>Strongest bias when stock market is down</a:t>
            </a:r>
          </a:p>
          <a:p>
            <a:endParaRPr lang="en-US" sz="1100" dirty="0"/>
          </a:p>
        </p:txBody>
      </p:sp>
      <p:sp>
        <p:nvSpPr>
          <p:cNvPr id="12" name="TextBox 11">
            <a:extLst>
              <a:ext uri="{FF2B5EF4-FFF2-40B4-BE49-F238E27FC236}">
                <a16:creationId xmlns:a16="http://schemas.microsoft.com/office/drawing/2014/main" id="{DE60D00F-4856-BD44-8785-64DA8B257FE9}"/>
              </a:ext>
            </a:extLst>
          </p:cNvPr>
          <p:cNvSpPr txBox="1"/>
          <p:nvPr/>
        </p:nvSpPr>
        <p:spPr>
          <a:xfrm>
            <a:off x="901663" y="4339123"/>
            <a:ext cx="4217343" cy="307777"/>
          </a:xfrm>
          <a:prstGeom prst="rect">
            <a:avLst/>
          </a:prstGeom>
          <a:noFill/>
        </p:spPr>
        <p:txBody>
          <a:bodyPr wrap="square" rtlCol="0">
            <a:spAutoFit/>
          </a:bodyPr>
          <a:lstStyle/>
          <a:p>
            <a:r>
              <a:rPr lang="en-US" sz="700" dirty="0">
                <a:solidFill>
                  <a:schemeClr val="tx1"/>
                </a:solidFill>
                <a:latin typeface="Arial" panose="020B0604020202020204" pitchFamily="34" charset="0"/>
                <a:cs typeface="Arial" panose="020B0604020202020204" pitchFamily="34" charset="0"/>
              </a:rPr>
              <a:t>Source: Morningstar Direct as of 12/31/2020 . MSCI All Country World Factor Indexes relative to the MSCI All Country World Index (Gross Returns).</a:t>
            </a:r>
          </a:p>
        </p:txBody>
      </p:sp>
      <p:sp>
        <p:nvSpPr>
          <p:cNvPr id="7" name="Footer Placeholder 4">
            <a:extLst>
              <a:ext uri="{FF2B5EF4-FFF2-40B4-BE49-F238E27FC236}">
                <a16:creationId xmlns:a16="http://schemas.microsoft.com/office/drawing/2014/main" id="{14935E78-8E8E-7C49-A492-CEBBB79388A1}"/>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
        <p:nvSpPr>
          <p:cNvPr id="2" name="TextBox 1">
            <a:extLst>
              <a:ext uri="{FF2B5EF4-FFF2-40B4-BE49-F238E27FC236}">
                <a16:creationId xmlns:a16="http://schemas.microsoft.com/office/drawing/2014/main" id="{0A62EE86-9CF2-CC4F-B00E-F1EAC7480CF5}"/>
              </a:ext>
            </a:extLst>
          </p:cNvPr>
          <p:cNvSpPr txBox="1"/>
          <p:nvPr/>
        </p:nvSpPr>
        <p:spPr>
          <a:xfrm>
            <a:off x="3188043" y="1534216"/>
            <a:ext cx="2767914" cy="307777"/>
          </a:xfrm>
          <a:prstGeom prst="rect">
            <a:avLst/>
          </a:prstGeom>
          <a:noFill/>
        </p:spPr>
        <p:txBody>
          <a:bodyPr wrap="square" rtlCol="0">
            <a:spAutoFit/>
          </a:bodyPr>
          <a:lstStyle/>
          <a:p>
            <a:pPr algn="ctr"/>
            <a:r>
              <a:rPr lang="en-US" dirty="0">
                <a:solidFill>
                  <a:srgbClr val="15649E"/>
                </a:solidFill>
                <a:latin typeface="Oswald" pitchFamily="2" charset="77"/>
              </a:rPr>
              <a:t>Excess Returns vs. MSCI ACWI</a:t>
            </a:r>
          </a:p>
        </p:txBody>
      </p:sp>
      <p:pic>
        <p:nvPicPr>
          <p:cNvPr id="6" name="Picture 5">
            <a:extLst>
              <a:ext uri="{FF2B5EF4-FFF2-40B4-BE49-F238E27FC236}">
                <a16:creationId xmlns:a16="http://schemas.microsoft.com/office/drawing/2014/main" id="{71FF4843-8CB2-2447-8C6F-E9687FEA8373}"/>
              </a:ext>
            </a:extLst>
          </p:cNvPr>
          <p:cNvPicPr>
            <a:picLocks noChangeAspect="1"/>
          </p:cNvPicPr>
          <p:nvPr/>
        </p:nvPicPr>
        <p:blipFill>
          <a:blip r:embed="rId2"/>
          <a:stretch>
            <a:fillRect/>
          </a:stretch>
        </p:blipFill>
        <p:spPr>
          <a:xfrm>
            <a:off x="826526" y="1838732"/>
            <a:ext cx="7490947" cy="2500391"/>
          </a:xfrm>
          <a:prstGeom prst="rect">
            <a:avLst/>
          </a:prstGeom>
        </p:spPr>
      </p:pic>
    </p:spTree>
    <p:extLst>
      <p:ext uri="{BB962C8B-B14F-4D97-AF65-F5344CB8AC3E}">
        <p14:creationId xmlns:p14="http://schemas.microsoft.com/office/powerpoint/2010/main" val="1142434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81F649-5C23-9B4E-B9C1-AA8C86CCBAF5}"/>
              </a:ext>
            </a:extLst>
          </p:cNvPr>
          <p:cNvSpPr>
            <a:spLocks noGrp="1"/>
          </p:cNvSpPr>
          <p:nvPr>
            <p:ph type="title"/>
          </p:nvPr>
        </p:nvSpPr>
        <p:spPr/>
        <p:txBody>
          <a:bodyPr>
            <a:normAutofit fontScale="90000"/>
          </a:bodyPr>
          <a:lstStyle/>
          <a:p>
            <a:r>
              <a:rPr lang="en-US" dirty="0"/>
              <a:t>Factors Work – Fixed Income</a:t>
            </a:r>
          </a:p>
        </p:txBody>
      </p:sp>
      <p:sp>
        <p:nvSpPr>
          <p:cNvPr id="4" name="Content Placeholder 3">
            <a:extLst>
              <a:ext uri="{FF2B5EF4-FFF2-40B4-BE49-F238E27FC236}">
                <a16:creationId xmlns:a16="http://schemas.microsoft.com/office/drawing/2014/main" id="{09D2F68C-27FA-D44F-A76B-8417168A1C9C}"/>
              </a:ext>
            </a:extLst>
          </p:cNvPr>
          <p:cNvSpPr>
            <a:spLocks noGrp="1"/>
          </p:cNvSpPr>
          <p:nvPr>
            <p:ph idx="1"/>
          </p:nvPr>
        </p:nvSpPr>
        <p:spPr>
          <a:xfrm>
            <a:off x="628650" y="929472"/>
            <a:ext cx="7891272" cy="638071"/>
          </a:xfrm>
        </p:spPr>
        <p:txBody>
          <a:bodyPr>
            <a:normAutofit lnSpcReduction="10000"/>
          </a:bodyPr>
          <a:lstStyle/>
          <a:p>
            <a:pPr marL="285750" indent="-285750">
              <a:buFont typeface="Arial" panose="020B0604020202020204" pitchFamily="34" charset="0"/>
              <a:buChar char="•"/>
            </a:pPr>
            <a:r>
              <a:rPr lang="en-US" sz="1100" dirty="0"/>
              <a:t>Cyclicality of returns is apparent like with equity factors</a:t>
            </a:r>
          </a:p>
          <a:p>
            <a:pPr marL="285750" indent="-285750">
              <a:buFont typeface="Arial" panose="020B0604020202020204" pitchFamily="34" charset="0"/>
              <a:buChar char="•"/>
            </a:pPr>
            <a:r>
              <a:rPr lang="en-US" sz="1100" dirty="0"/>
              <a:t>Strong bias toward positive relative returns</a:t>
            </a:r>
          </a:p>
          <a:p>
            <a:pPr marL="285750" indent="-285750">
              <a:buFont typeface="Arial" panose="020B0604020202020204" pitchFamily="34" charset="0"/>
              <a:buChar char="•"/>
            </a:pPr>
            <a:r>
              <a:rPr lang="en-US" sz="1100" dirty="0"/>
              <a:t>Even stronger bias when factors are equal-weighted</a:t>
            </a:r>
          </a:p>
        </p:txBody>
      </p:sp>
      <p:sp>
        <p:nvSpPr>
          <p:cNvPr id="12" name="TextBox 11">
            <a:extLst>
              <a:ext uri="{FF2B5EF4-FFF2-40B4-BE49-F238E27FC236}">
                <a16:creationId xmlns:a16="http://schemas.microsoft.com/office/drawing/2014/main" id="{A26FF549-8D6B-0C4C-A2EE-233F2AC0E755}"/>
              </a:ext>
            </a:extLst>
          </p:cNvPr>
          <p:cNvSpPr txBox="1"/>
          <p:nvPr/>
        </p:nvSpPr>
        <p:spPr>
          <a:xfrm>
            <a:off x="628649" y="4214028"/>
            <a:ext cx="4457701" cy="307777"/>
          </a:xfrm>
          <a:prstGeom prst="rect">
            <a:avLst/>
          </a:prstGeom>
          <a:noFill/>
        </p:spPr>
        <p:txBody>
          <a:bodyPr wrap="square" rtlCol="0">
            <a:spAutoFit/>
          </a:bodyPr>
          <a:lstStyle/>
          <a:p>
            <a:r>
              <a:rPr lang="en-US" sz="700" dirty="0">
                <a:solidFill>
                  <a:schemeClr val="tx1"/>
                </a:solidFill>
                <a:latin typeface="Arial" panose="020B0604020202020204" pitchFamily="34" charset="0"/>
                <a:cs typeface="Arial" panose="020B0604020202020204" pitchFamily="34" charset="0"/>
              </a:rPr>
              <a:t>Source: Morningstar Direct as of 12/31/2020. IA SBBI US LT Govt TR USD Index and </a:t>
            </a:r>
            <a:r>
              <a:rPr lang="en-US" sz="700" dirty="0" err="1">
                <a:solidFill>
                  <a:schemeClr val="tx1"/>
                </a:solidFill>
                <a:latin typeface="Arial" panose="020B0604020202020204" pitchFamily="34" charset="0"/>
                <a:cs typeface="Arial" panose="020B0604020202020204" pitchFamily="34" charset="0"/>
              </a:rPr>
              <a:t>BofAML</a:t>
            </a:r>
            <a:r>
              <a:rPr lang="en-US" sz="700" dirty="0">
                <a:solidFill>
                  <a:schemeClr val="tx1"/>
                </a:solidFill>
                <a:latin typeface="Arial" panose="020B0604020202020204" pitchFamily="34" charset="0"/>
                <a:cs typeface="Arial" panose="020B0604020202020204" pitchFamily="34" charset="0"/>
              </a:rPr>
              <a:t> US HY Master II TR USD Index relative to the </a:t>
            </a:r>
            <a:r>
              <a:rPr lang="en-US" sz="700" dirty="0" err="1">
                <a:solidFill>
                  <a:schemeClr val="tx1"/>
                </a:solidFill>
                <a:latin typeface="Arial" panose="020B0604020202020204" pitchFamily="34" charset="0"/>
                <a:cs typeface="Arial" panose="020B0604020202020204" pitchFamily="34" charset="0"/>
              </a:rPr>
              <a:t>BBgBarc</a:t>
            </a:r>
            <a:r>
              <a:rPr lang="en-US" sz="700" dirty="0">
                <a:solidFill>
                  <a:schemeClr val="tx1"/>
                </a:solidFill>
                <a:latin typeface="Arial" panose="020B0604020202020204" pitchFamily="34" charset="0"/>
                <a:cs typeface="Arial" panose="020B0604020202020204" pitchFamily="34" charset="0"/>
              </a:rPr>
              <a:t> US Treasury Bill 1-3 Mon TR USD Index.</a:t>
            </a:r>
          </a:p>
        </p:txBody>
      </p:sp>
      <p:sp>
        <p:nvSpPr>
          <p:cNvPr id="7" name="Footer Placeholder 4">
            <a:extLst>
              <a:ext uri="{FF2B5EF4-FFF2-40B4-BE49-F238E27FC236}">
                <a16:creationId xmlns:a16="http://schemas.microsoft.com/office/drawing/2014/main" id="{8C4B011F-9177-5443-B5D0-54B958CA3A73}"/>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
        <p:nvSpPr>
          <p:cNvPr id="9" name="TextBox 8">
            <a:extLst>
              <a:ext uri="{FF2B5EF4-FFF2-40B4-BE49-F238E27FC236}">
                <a16:creationId xmlns:a16="http://schemas.microsoft.com/office/drawing/2014/main" id="{2206EB2C-9DBB-F845-BFB2-1D031F576F58}"/>
              </a:ext>
            </a:extLst>
          </p:cNvPr>
          <p:cNvSpPr txBox="1"/>
          <p:nvPr/>
        </p:nvSpPr>
        <p:spPr>
          <a:xfrm>
            <a:off x="3188043" y="1678776"/>
            <a:ext cx="2767914" cy="307777"/>
          </a:xfrm>
          <a:prstGeom prst="rect">
            <a:avLst/>
          </a:prstGeom>
          <a:noFill/>
        </p:spPr>
        <p:txBody>
          <a:bodyPr wrap="square" rtlCol="0">
            <a:spAutoFit/>
          </a:bodyPr>
          <a:lstStyle/>
          <a:p>
            <a:pPr algn="ctr"/>
            <a:r>
              <a:rPr lang="en-US" dirty="0">
                <a:solidFill>
                  <a:srgbClr val="15649E"/>
                </a:solidFill>
                <a:latin typeface="Oswald" pitchFamily="2" charset="77"/>
              </a:rPr>
              <a:t>Excess Returns vs. Cash</a:t>
            </a:r>
          </a:p>
        </p:txBody>
      </p:sp>
      <p:pic>
        <p:nvPicPr>
          <p:cNvPr id="5" name="Picture 4">
            <a:extLst>
              <a:ext uri="{FF2B5EF4-FFF2-40B4-BE49-F238E27FC236}">
                <a16:creationId xmlns:a16="http://schemas.microsoft.com/office/drawing/2014/main" id="{D85388BF-832E-F44E-B024-825260AB47A8}"/>
              </a:ext>
            </a:extLst>
          </p:cNvPr>
          <p:cNvPicPr>
            <a:picLocks noChangeAspect="1"/>
          </p:cNvPicPr>
          <p:nvPr/>
        </p:nvPicPr>
        <p:blipFill>
          <a:blip r:embed="rId2"/>
          <a:stretch>
            <a:fillRect/>
          </a:stretch>
        </p:blipFill>
        <p:spPr>
          <a:xfrm>
            <a:off x="628649" y="2035673"/>
            <a:ext cx="8072807" cy="1831922"/>
          </a:xfrm>
          <a:prstGeom prst="rect">
            <a:avLst/>
          </a:prstGeom>
        </p:spPr>
      </p:pic>
    </p:spTree>
    <p:extLst>
      <p:ext uri="{BB962C8B-B14F-4D97-AF65-F5344CB8AC3E}">
        <p14:creationId xmlns:p14="http://schemas.microsoft.com/office/powerpoint/2010/main" val="333692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86908B7-1055-7F4E-ACF0-36C6E3C1FDEC}"/>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E3AD23C8-8AD7-8F49-B3F5-9103E2CFD4D7}"/>
              </a:ext>
            </a:extLst>
          </p:cNvPr>
          <p:cNvSpPr>
            <a:spLocks noGrp="1"/>
          </p:cNvSpPr>
          <p:nvPr>
            <p:ph type="title"/>
          </p:nvPr>
        </p:nvSpPr>
        <p:spPr/>
        <p:txBody>
          <a:bodyPr>
            <a:normAutofit fontScale="90000"/>
          </a:bodyPr>
          <a:lstStyle/>
          <a:p>
            <a:r>
              <a:rPr lang="en-US" dirty="0"/>
              <a:t>Alternative Investment Types</a:t>
            </a:r>
          </a:p>
        </p:txBody>
      </p:sp>
      <p:pic>
        <p:nvPicPr>
          <p:cNvPr id="10" name="Content Placeholder 9">
            <a:extLst>
              <a:ext uri="{FF2B5EF4-FFF2-40B4-BE49-F238E27FC236}">
                <a16:creationId xmlns:a16="http://schemas.microsoft.com/office/drawing/2014/main" id="{639DE48E-F7BF-5947-87CD-E104C1163E78}"/>
              </a:ext>
            </a:extLst>
          </p:cNvPr>
          <p:cNvPicPr>
            <a:picLocks noGrp="1" noChangeAspect="1"/>
          </p:cNvPicPr>
          <p:nvPr>
            <p:ph idx="1"/>
          </p:nvPr>
        </p:nvPicPr>
        <p:blipFill>
          <a:blip r:embed="rId2"/>
          <a:srcRect/>
          <a:stretch/>
        </p:blipFill>
        <p:spPr>
          <a:xfrm>
            <a:off x="666648" y="1253172"/>
            <a:ext cx="7224134" cy="2998907"/>
          </a:xfrm>
          <a:prstGeom prst="rect">
            <a:avLst/>
          </a:prstGeom>
        </p:spPr>
      </p:pic>
      <p:sp>
        <p:nvSpPr>
          <p:cNvPr id="2" name="TextBox 1">
            <a:extLst>
              <a:ext uri="{FF2B5EF4-FFF2-40B4-BE49-F238E27FC236}">
                <a16:creationId xmlns:a16="http://schemas.microsoft.com/office/drawing/2014/main" id="{7E02FEEF-CA79-4B5E-993D-56F357A63E11}"/>
              </a:ext>
            </a:extLst>
          </p:cNvPr>
          <p:cNvSpPr txBox="1"/>
          <p:nvPr/>
        </p:nvSpPr>
        <p:spPr>
          <a:xfrm>
            <a:off x="831275" y="4405747"/>
            <a:ext cx="4876800" cy="200055"/>
          </a:xfrm>
          <a:prstGeom prst="rect">
            <a:avLst/>
          </a:prstGeom>
          <a:noFill/>
        </p:spPr>
        <p:txBody>
          <a:bodyPr wrap="square" rtlCol="0">
            <a:spAutoFit/>
          </a:bodyPr>
          <a:lstStyle/>
          <a:p>
            <a:r>
              <a:rPr lang="en-US" sz="700" dirty="0">
                <a:solidFill>
                  <a:schemeClr val="accent6">
                    <a:lumMod val="50000"/>
                  </a:schemeClr>
                </a:solidFill>
              </a:rPr>
              <a:t>Alpha, also called the risk-adjusted return, is the difference between an asset’s expected return and its actual return.</a:t>
            </a:r>
          </a:p>
        </p:txBody>
      </p:sp>
      <p:sp>
        <p:nvSpPr>
          <p:cNvPr id="7" name="Footer Placeholder 4">
            <a:extLst>
              <a:ext uri="{FF2B5EF4-FFF2-40B4-BE49-F238E27FC236}">
                <a16:creationId xmlns:a16="http://schemas.microsoft.com/office/drawing/2014/main" id="{B268B4D3-5798-DE4B-AA01-9DB55D957C59}"/>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2418811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01E09-1037-2543-92A9-CB2288E03960}"/>
              </a:ext>
            </a:extLst>
          </p:cNvPr>
          <p:cNvSpPr>
            <a:spLocks noGrp="1"/>
          </p:cNvSpPr>
          <p:nvPr>
            <p:ph type="title"/>
          </p:nvPr>
        </p:nvSpPr>
        <p:spPr/>
        <p:txBody>
          <a:bodyPr>
            <a:normAutofit fontScale="90000"/>
          </a:bodyPr>
          <a:lstStyle/>
          <a:p>
            <a:r>
              <a:rPr lang="en-US" dirty="0"/>
              <a:t>Real Assets Uncorrelated &amp; Undervalued</a:t>
            </a:r>
          </a:p>
        </p:txBody>
      </p:sp>
      <p:sp>
        <p:nvSpPr>
          <p:cNvPr id="8" name="Content Placeholder 7">
            <a:extLst>
              <a:ext uri="{FF2B5EF4-FFF2-40B4-BE49-F238E27FC236}">
                <a16:creationId xmlns:a16="http://schemas.microsoft.com/office/drawing/2014/main" id="{6A1FD6A6-A3FB-1349-B307-C95D55ACD333}"/>
              </a:ext>
            </a:extLst>
          </p:cNvPr>
          <p:cNvSpPr>
            <a:spLocks noGrp="1"/>
          </p:cNvSpPr>
          <p:nvPr>
            <p:ph idx="1"/>
          </p:nvPr>
        </p:nvSpPr>
        <p:spPr>
          <a:xfrm>
            <a:off x="628650" y="929472"/>
            <a:ext cx="7891272" cy="638071"/>
          </a:xfrm>
        </p:spPr>
        <p:txBody>
          <a:bodyPr>
            <a:normAutofit/>
          </a:bodyPr>
          <a:lstStyle/>
          <a:p>
            <a:pPr marL="285750" indent="-285750">
              <a:buFont typeface="Arial" panose="020B0604020202020204" pitchFamily="34" charset="0"/>
              <a:buChar char="•"/>
            </a:pPr>
            <a:r>
              <a:rPr lang="en-US" sz="1100" dirty="0"/>
              <a:t>Correlations of various real asset categories diversify exposures to stocks and bonds.</a:t>
            </a:r>
          </a:p>
          <a:p>
            <a:pPr marL="285750" indent="-285750">
              <a:buFont typeface="Arial" panose="020B0604020202020204" pitchFamily="34" charset="0"/>
              <a:buChar char="•"/>
            </a:pPr>
            <a:r>
              <a:rPr lang="en-US" sz="1100" dirty="0"/>
              <a:t>Real estate valuations are the most attractive in years, meaning the probability of outperformance going forward has increased.</a:t>
            </a:r>
          </a:p>
        </p:txBody>
      </p:sp>
      <p:sp>
        <p:nvSpPr>
          <p:cNvPr id="15" name="TextBox 14">
            <a:extLst>
              <a:ext uri="{FF2B5EF4-FFF2-40B4-BE49-F238E27FC236}">
                <a16:creationId xmlns:a16="http://schemas.microsoft.com/office/drawing/2014/main" id="{A65E375F-9CA0-5748-8006-4665F6725686}"/>
              </a:ext>
            </a:extLst>
          </p:cNvPr>
          <p:cNvSpPr txBox="1"/>
          <p:nvPr/>
        </p:nvSpPr>
        <p:spPr>
          <a:xfrm>
            <a:off x="546440" y="4168141"/>
            <a:ext cx="6883060" cy="415498"/>
          </a:xfrm>
          <a:prstGeom prst="rect">
            <a:avLst/>
          </a:prstGeom>
          <a:noFill/>
        </p:spPr>
        <p:txBody>
          <a:bodyPr wrap="square" rtlCol="0">
            <a:spAutoFit/>
          </a:bodyPr>
          <a:lstStyle/>
          <a:p>
            <a:r>
              <a:rPr lang="en-US" sz="700" dirty="0">
                <a:solidFill>
                  <a:schemeClr val="tx1"/>
                </a:solidFill>
                <a:latin typeface="Arial" panose="020B0604020202020204" pitchFamily="34" charset="0"/>
                <a:cs typeface="Arial" panose="020B0604020202020204" pitchFamily="34" charset="0"/>
              </a:rPr>
              <a:t>Source: Morningstar Direct. Stocks represented by Morningstar US Market TR, Bonds represented by </a:t>
            </a:r>
            <a:r>
              <a:rPr lang="en-US" sz="700" dirty="0" err="1">
                <a:solidFill>
                  <a:schemeClr val="tx1"/>
                </a:solidFill>
                <a:latin typeface="Arial" panose="020B0604020202020204" pitchFamily="34" charset="0"/>
                <a:cs typeface="Arial" panose="020B0604020202020204" pitchFamily="34" charset="0"/>
              </a:rPr>
              <a:t>BBgBarc</a:t>
            </a:r>
            <a:r>
              <a:rPr lang="en-US" sz="700" dirty="0">
                <a:solidFill>
                  <a:schemeClr val="tx1"/>
                </a:solidFill>
                <a:latin typeface="Arial" panose="020B0604020202020204" pitchFamily="34" charset="0"/>
                <a:cs typeface="Arial" panose="020B0604020202020204" pitchFamily="34" charset="0"/>
              </a:rPr>
              <a:t> U.S. </a:t>
            </a:r>
            <a:r>
              <a:rPr lang="en-US" sz="700" dirty="0" err="1">
                <a:solidFill>
                  <a:schemeClr val="tx1"/>
                </a:solidFill>
                <a:latin typeface="Arial" panose="020B0604020202020204" pitchFamily="34" charset="0"/>
                <a:cs typeface="Arial" panose="020B0604020202020204" pitchFamily="34" charset="0"/>
              </a:rPr>
              <a:t>Agg</a:t>
            </a:r>
            <a:r>
              <a:rPr lang="en-US" sz="700" dirty="0">
                <a:solidFill>
                  <a:schemeClr val="tx1"/>
                </a:solidFill>
                <a:latin typeface="Arial" panose="020B0604020202020204" pitchFamily="34" charset="0"/>
                <a:cs typeface="Arial" panose="020B0604020202020204" pitchFamily="34" charset="0"/>
              </a:rPr>
              <a:t> Bond Index, Commodities represented by Bloomberg Commodity Index, Natural Resources represented by S&amp;P North American Natural Resources, Infrastructure represented by MSCI USA Infrastructure Index, Real Estate represented by DJ U.S. Real Estate Index, Alternatives represented by Morningstar Diversified Alt Index.</a:t>
            </a:r>
          </a:p>
        </p:txBody>
      </p:sp>
      <p:sp>
        <p:nvSpPr>
          <p:cNvPr id="9" name="Footer Placeholder 4">
            <a:extLst>
              <a:ext uri="{FF2B5EF4-FFF2-40B4-BE49-F238E27FC236}">
                <a16:creationId xmlns:a16="http://schemas.microsoft.com/office/drawing/2014/main" id="{55531817-37C7-F048-A334-9A8C84A2B7F0}"/>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5" name="Picture 4">
            <a:extLst>
              <a:ext uri="{FF2B5EF4-FFF2-40B4-BE49-F238E27FC236}">
                <a16:creationId xmlns:a16="http://schemas.microsoft.com/office/drawing/2014/main" id="{9AD4C6EE-4FCA-4340-9F69-6AE050E681FB}"/>
              </a:ext>
            </a:extLst>
          </p:cNvPr>
          <p:cNvPicPr>
            <a:picLocks noChangeAspect="1"/>
          </p:cNvPicPr>
          <p:nvPr/>
        </p:nvPicPr>
        <p:blipFill rotWithShape="1">
          <a:blip r:embed="rId2"/>
          <a:srcRect l="1651" t="13300" r="5322" b="4211"/>
          <a:stretch/>
        </p:blipFill>
        <p:spPr>
          <a:xfrm>
            <a:off x="628650" y="1580482"/>
            <a:ext cx="7259044" cy="2574719"/>
          </a:xfrm>
          <a:prstGeom prst="rect">
            <a:avLst/>
          </a:prstGeom>
        </p:spPr>
      </p:pic>
    </p:spTree>
    <p:extLst>
      <p:ext uri="{BB962C8B-B14F-4D97-AF65-F5344CB8AC3E}">
        <p14:creationId xmlns:p14="http://schemas.microsoft.com/office/powerpoint/2010/main" val="3853529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662B1-9F67-9340-A587-8D75A4B1944A}"/>
              </a:ext>
            </a:extLst>
          </p:cNvPr>
          <p:cNvSpPr>
            <a:spLocks noGrp="1"/>
          </p:cNvSpPr>
          <p:nvPr>
            <p:ph type="title"/>
          </p:nvPr>
        </p:nvSpPr>
        <p:spPr/>
        <p:txBody>
          <a:bodyPr>
            <a:normAutofit fontScale="90000"/>
          </a:bodyPr>
          <a:lstStyle/>
          <a:p>
            <a:r>
              <a:rPr lang="en-US" sz="3200" dirty="0"/>
              <a:t>Additional Management Options &amp; Partnerships</a:t>
            </a:r>
            <a:endParaRPr lang="en-US" dirty="0"/>
          </a:p>
        </p:txBody>
      </p:sp>
      <p:sp>
        <p:nvSpPr>
          <p:cNvPr id="7" name="TextBox 6">
            <a:extLst>
              <a:ext uri="{FF2B5EF4-FFF2-40B4-BE49-F238E27FC236}">
                <a16:creationId xmlns:a16="http://schemas.microsoft.com/office/drawing/2014/main" id="{1E4E1FAB-399D-FA4B-BA80-674AF00D532C}"/>
              </a:ext>
            </a:extLst>
          </p:cNvPr>
          <p:cNvSpPr txBox="1"/>
          <p:nvPr/>
        </p:nvSpPr>
        <p:spPr>
          <a:xfrm>
            <a:off x="551089" y="4268932"/>
            <a:ext cx="6533590" cy="307777"/>
          </a:xfrm>
          <a:prstGeom prst="rect">
            <a:avLst/>
          </a:prstGeom>
          <a:noFill/>
        </p:spPr>
        <p:txBody>
          <a:bodyPr wrap="square" rtlCol="0">
            <a:spAutoFit/>
          </a:bodyPr>
          <a:lstStyle/>
          <a:p>
            <a:r>
              <a:rPr lang="en-US" sz="700" dirty="0">
                <a:solidFill>
                  <a:schemeClr val="tx1"/>
                </a:solidFill>
                <a:latin typeface="Arial" panose="020B0604020202020204" pitchFamily="34" charset="0"/>
                <a:cs typeface="Arial" panose="020B0604020202020204" pitchFamily="34" charset="0"/>
              </a:rPr>
              <a:t>*CLS partners with many other variable annuity providers, qualified retirement plans, broker-dealers, and more. Ask a sales representative for more information. CLS Investments, LLC and Orion Portfolio Solutions, LLC are affiliated companies through their parent company Orion Advisor Solutions, LLC.</a:t>
            </a:r>
          </a:p>
        </p:txBody>
      </p:sp>
      <p:sp>
        <p:nvSpPr>
          <p:cNvPr id="9" name="Footer Placeholder 4">
            <a:extLst>
              <a:ext uri="{FF2B5EF4-FFF2-40B4-BE49-F238E27FC236}">
                <a16:creationId xmlns:a16="http://schemas.microsoft.com/office/drawing/2014/main" id="{2F487F32-A17C-6D49-86A5-ED4C988C9F99}"/>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11" name="Content Placeholder 10">
            <a:extLst>
              <a:ext uri="{FF2B5EF4-FFF2-40B4-BE49-F238E27FC236}">
                <a16:creationId xmlns:a16="http://schemas.microsoft.com/office/drawing/2014/main" id="{48D58D28-4347-F149-BC76-8F46F6979F35}"/>
              </a:ext>
            </a:extLst>
          </p:cNvPr>
          <p:cNvPicPr>
            <a:picLocks noGrp="1" noChangeAspect="1"/>
          </p:cNvPicPr>
          <p:nvPr>
            <p:ph idx="1"/>
          </p:nvPr>
        </p:nvPicPr>
        <p:blipFill>
          <a:blip r:embed="rId2"/>
          <a:stretch>
            <a:fillRect/>
          </a:stretch>
        </p:blipFill>
        <p:spPr>
          <a:xfrm>
            <a:off x="628650" y="976312"/>
            <a:ext cx="7194868" cy="3190875"/>
          </a:xfrm>
        </p:spPr>
      </p:pic>
    </p:spTree>
    <p:extLst>
      <p:ext uri="{BB962C8B-B14F-4D97-AF65-F5344CB8AC3E}">
        <p14:creationId xmlns:p14="http://schemas.microsoft.com/office/powerpoint/2010/main" val="4028062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994EA-14BD-F14D-8356-8B2D064C2DD5}"/>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44A18D38-7688-F341-8E94-E799F49AA1DE}"/>
              </a:ext>
            </a:extLst>
          </p:cNvPr>
          <p:cNvSpPr>
            <a:spLocks noGrp="1"/>
          </p:cNvSpPr>
          <p:nvPr>
            <p:ph type="title"/>
          </p:nvPr>
        </p:nvSpPr>
        <p:spPr/>
        <p:txBody>
          <a:bodyPr>
            <a:normAutofit fontScale="90000"/>
          </a:bodyPr>
          <a:lstStyle/>
          <a:p>
            <a:r>
              <a:rPr lang="en-US" dirty="0"/>
              <a:t>CLS Communication</a:t>
            </a:r>
          </a:p>
        </p:txBody>
      </p:sp>
      <p:sp>
        <p:nvSpPr>
          <p:cNvPr id="4" name="Content Placeholder 3">
            <a:extLst>
              <a:ext uri="{FF2B5EF4-FFF2-40B4-BE49-F238E27FC236}">
                <a16:creationId xmlns:a16="http://schemas.microsoft.com/office/drawing/2014/main" id="{01024D49-06DF-8041-8FB5-6A0DD2A892EE}"/>
              </a:ext>
            </a:extLst>
          </p:cNvPr>
          <p:cNvSpPr>
            <a:spLocks noGrp="1"/>
          </p:cNvSpPr>
          <p:nvPr>
            <p:ph idx="1"/>
          </p:nvPr>
        </p:nvSpPr>
        <p:spPr>
          <a:xfrm>
            <a:off x="628648" y="1257892"/>
            <a:ext cx="3840480" cy="3191256"/>
          </a:xfrm>
        </p:spPr>
        <p:txBody>
          <a:bodyPr/>
          <a:lstStyle/>
          <a:p>
            <a:r>
              <a:rPr lang="en-US" sz="1200" dirty="0">
                <a:hlinkClick r:id="rId2"/>
              </a:rPr>
              <a:t>CLS Monthly Perspectives</a:t>
            </a:r>
            <a:endParaRPr lang="en-US" sz="1200" dirty="0"/>
          </a:p>
          <a:p>
            <a:endParaRPr lang="en-US" sz="1200" dirty="0">
              <a:hlinkClick r:id="rId3"/>
            </a:endParaRPr>
          </a:p>
          <a:p>
            <a:r>
              <a:rPr lang="en-US" sz="1200" dirty="0">
                <a:hlinkClick r:id="rId3"/>
              </a:rPr>
              <a:t>CLS Quarterly Market Outlook</a:t>
            </a:r>
            <a:endParaRPr lang="en-US" sz="1200" dirty="0"/>
          </a:p>
          <a:p>
            <a:endParaRPr lang="en-US" sz="1200" dirty="0">
              <a:hlinkClick r:id="rId2"/>
            </a:endParaRPr>
          </a:p>
          <a:p>
            <a:r>
              <a:rPr lang="en-US" sz="1200" dirty="0">
                <a:hlinkClick r:id="rId2"/>
              </a:rPr>
              <a:t>CLS Quarterly Reference Guide</a:t>
            </a:r>
            <a:endParaRPr lang="en-US" sz="1200" dirty="0"/>
          </a:p>
          <a:p>
            <a:endParaRPr lang="en-US" sz="1200" dirty="0">
              <a:hlinkClick r:id="rId4"/>
            </a:endParaRPr>
          </a:p>
          <a:p>
            <a:r>
              <a:rPr lang="en-US" sz="1200" dirty="0">
                <a:hlinkClick r:id="rId4"/>
              </a:rPr>
              <a:t>CLS Directions Newsletter</a:t>
            </a:r>
            <a:endParaRPr lang="en-US" sz="1200" dirty="0"/>
          </a:p>
          <a:p>
            <a:endParaRPr lang="en-US" sz="1200" dirty="0"/>
          </a:p>
          <a:p>
            <a:r>
              <a:rPr lang="en-US" sz="1200" dirty="0">
                <a:hlinkClick r:id="rId5"/>
              </a:rPr>
              <a:t>CLS Video Library</a:t>
            </a:r>
            <a:endParaRPr lang="en-US" sz="1200" dirty="0"/>
          </a:p>
          <a:p>
            <a:endParaRPr lang="en-US" sz="1200" dirty="0"/>
          </a:p>
        </p:txBody>
      </p:sp>
      <p:sp>
        <p:nvSpPr>
          <p:cNvPr id="5" name="Content Placeholder 4">
            <a:extLst>
              <a:ext uri="{FF2B5EF4-FFF2-40B4-BE49-F238E27FC236}">
                <a16:creationId xmlns:a16="http://schemas.microsoft.com/office/drawing/2014/main" id="{F1134945-7219-D942-A147-1D0702CBFE19}"/>
              </a:ext>
            </a:extLst>
          </p:cNvPr>
          <p:cNvSpPr>
            <a:spLocks noGrp="1"/>
          </p:cNvSpPr>
          <p:nvPr>
            <p:ph idx="10"/>
          </p:nvPr>
        </p:nvSpPr>
        <p:spPr>
          <a:xfrm>
            <a:off x="4674870" y="1257892"/>
            <a:ext cx="3840480" cy="3191256"/>
          </a:xfrm>
        </p:spPr>
        <p:txBody>
          <a:bodyPr>
            <a:normAutofit/>
          </a:bodyPr>
          <a:lstStyle/>
          <a:p>
            <a:r>
              <a:rPr lang="en-US" sz="1200" u="sng" dirty="0">
                <a:solidFill>
                  <a:srgbClr val="006472"/>
                </a:solidFill>
                <a:hlinkClick r:id="rId6"/>
              </a:rPr>
              <a:t>Orion “The Weighing Machine” Podcast</a:t>
            </a:r>
            <a:endParaRPr lang="en-US" sz="1200" u="sng" dirty="0">
              <a:solidFill>
                <a:srgbClr val="006472"/>
              </a:solidFill>
            </a:endParaRPr>
          </a:p>
          <a:p>
            <a:endParaRPr lang="en-US" sz="1200" dirty="0"/>
          </a:p>
          <a:p>
            <a:r>
              <a:rPr lang="en-US" sz="1200" dirty="0">
                <a:hlinkClick r:id="rId7"/>
              </a:rPr>
              <a:t>CLS Blog</a:t>
            </a:r>
            <a:endParaRPr lang="en-US" sz="1200" dirty="0"/>
          </a:p>
          <a:p>
            <a:endParaRPr lang="en-US" sz="1200" dirty="0"/>
          </a:p>
          <a:p>
            <a:r>
              <a:rPr lang="en-US" sz="1200" dirty="0">
                <a:hlinkClick r:id="rId8"/>
              </a:rPr>
              <a:t>CLS Monthly Chart </a:t>
            </a:r>
            <a:r>
              <a:rPr lang="en-US" sz="1200" u="sng" dirty="0">
                <a:hlinkClick r:id="rId8"/>
              </a:rPr>
              <a:t>Pack – Starting Points Matter</a:t>
            </a:r>
            <a:endParaRPr lang="en-US" sz="1200" u="sng" dirty="0"/>
          </a:p>
          <a:p>
            <a:endParaRPr lang="en-US" sz="1200" dirty="0"/>
          </a:p>
          <a:p>
            <a:r>
              <a:rPr lang="en-US" sz="1200" dirty="0">
                <a:hlinkClick r:id="rId9"/>
              </a:rPr>
              <a:t>CLS White Paper Library</a:t>
            </a:r>
            <a:endParaRPr lang="en-US" sz="1200" dirty="0"/>
          </a:p>
        </p:txBody>
      </p:sp>
      <p:grpSp>
        <p:nvGrpSpPr>
          <p:cNvPr id="12" name="Group 11">
            <a:extLst>
              <a:ext uri="{FF2B5EF4-FFF2-40B4-BE49-F238E27FC236}">
                <a16:creationId xmlns:a16="http://schemas.microsoft.com/office/drawing/2014/main" id="{5CD40DA8-0798-904A-B5CE-7283D11202E0}"/>
              </a:ext>
            </a:extLst>
          </p:cNvPr>
          <p:cNvGrpSpPr/>
          <p:nvPr/>
        </p:nvGrpSpPr>
        <p:grpSpPr>
          <a:xfrm>
            <a:off x="3262990" y="4179131"/>
            <a:ext cx="1439638" cy="315163"/>
            <a:chOff x="3752848" y="4353695"/>
            <a:chExt cx="1439638" cy="315163"/>
          </a:xfrm>
        </p:grpSpPr>
        <p:pic>
          <p:nvPicPr>
            <p:cNvPr id="7" name="Picture 6">
              <a:hlinkClick r:id="rId10"/>
              <a:extLst>
                <a:ext uri="{FF2B5EF4-FFF2-40B4-BE49-F238E27FC236}">
                  <a16:creationId xmlns:a16="http://schemas.microsoft.com/office/drawing/2014/main" id="{58DE1949-4DB6-0542-AF61-8257930530D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752848" y="4353696"/>
              <a:ext cx="304800" cy="304800"/>
            </a:xfrm>
            <a:prstGeom prst="rect">
              <a:avLst/>
            </a:prstGeom>
          </p:spPr>
        </p:pic>
        <p:pic>
          <p:nvPicPr>
            <p:cNvPr id="8" name="Picture 7">
              <a:hlinkClick r:id="rId12"/>
              <a:extLst>
                <a:ext uri="{FF2B5EF4-FFF2-40B4-BE49-F238E27FC236}">
                  <a16:creationId xmlns:a16="http://schemas.microsoft.com/office/drawing/2014/main" id="{EB11E152-0F94-6945-A350-68351D02D10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86248" y="4353696"/>
              <a:ext cx="304800" cy="304800"/>
            </a:xfrm>
            <a:prstGeom prst="rect">
              <a:avLst/>
            </a:prstGeom>
          </p:spPr>
        </p:pic>
        <p:pic>
          <p:nvPicPr>
            <p:cNvPr id="9" name="Picture 8">
              <a:hlinkClick r:id="rId14"/>
              <a:extLst>
                <a:ext uri="{FF2B5EF4-FFF2-40B4-BE49-F238E27FC236}">
                  <a16:creationId xmlns:a16="http://schemas.microsoft.com/office/drawing/2014/main" id="{90D00568-8B73-7A45-86C5-AFF34A7CA45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822695" y="4353695"/>
              <a:ext cx="369791" cy="315163"/>
            </a:xfrm>
            <a:prstGeom prst="rect">
              <a:avLst/>
            </a:prstGeom>
          </p:spPr>
        </p:pic>
      </p:grpSp>
      <p:sp>
        <p:nvSpPr>
          <p:cNvPr id="10" name="TextBox 9">
            <a:extLst>
              <a:ext uri="{FF2B5EF4-FFF2-40B4-BE49-F238E27FC236}">
                <a16:creationId xmlns:a16="http://schemas.microsoft.com/office/drawing/2014/main" id="{A09F960B-D676-4149-BA26-CD2620F106D9}"/>
              </a:ext>
            </a:extLst>
          </p:cNvPr>
          <p:cNvSpPr txBox="1"/>
          <p:nvPr/>
        </p:nvSpPr>
        <p:spPr>
          <a:xfrm>
            <a:off x="628648" y="4163197"/>
            <a:ext cx="3124200" cy="307777"/>
          </a:xfrm>
          <a:prstGeom prst="rect">
            <a:avLst/>
          </a:prstGeom>
          <a:noFill/>
        </p:spPr>
        <p:txBody>
          <a:bodyPr wrap="square" rtlCol="0">
            <a:sp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Follow Us on Social Media</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1" name="Text Placeholder 1">
            <a:extLst>
              <a:ext uri="{FF2B5EF4-FFF2-40B4-BE49-F238E27FC236}">
                <a16:creationId xmlns:a16="http://schemas.microsoft.com/office/drawing/2014/main" id="{31FCE616-3F10-1444-B1FB-7F488A1F0C41}"/>
              </a:ext>
            </a:extLst>
          </p:cNvPr>
          <p:cNvSpPr txBox="1">
            <a:spLocks/>
          </p:cNvSpPr>
          <p:nvPr/>
        </p:nvSpPr>
        <p:spPr>
          <a:xfrm>
            <a:off x="628648" y="3388691"/>
            <a:ext cx="3053445" cy="839821"/>
          </a:xfrm>
          <a:prstGeom prst="rect">
            <a:avLst/>
          </a:prstGeom>
        </p:spPr>
        <p:txBody>
          <a:bodyPr vert="horz">
            <a:normAutofit/>
          </a:bodyPr>
          <a:lstStyle>
            <a:lvl1pPr marL="457200" indent="-457200" algn="l" rtl="0" eaLnBrk="1" latinLnBrk="0" hangingPunct="1">
              <a:spcBef>
                <a:spcPts val="700"/>
              </a:spcBef>
              <a:buClr>
                <a:srgbClr val="006472"/>
              </a:buClr>
              <a:buSzPct val="100000"/>
              <a:buFont typeface="Arial" panose="020B0604020202020204" pitchFamily="34" charset="0"/>
              <a:buChar char="•"/>
              <a:defRPr sz="2900" kern="1200">
                <a:solidFill>
                  <a:schemeClr val="bg1"/>
                </a:solidFill>
                <a:latin typeface="Arial" panose="020B0604020202020204" pitchFamily="34" charset="0"/>
                <a:ea typeface="+mn-ea"/>
                <a:cs typeface="Arial" panose="020B0604020202020204" pitchFamily="34" charset="0"/>
              </a:defRPr>
            </a:lvl1pPr>
            <a:lvl2pPr marL="822960" indent="-457200" algn="l" rtl="0" eaLnBrk="1" latinLnBrk="0" hangingPunct="1">
              <a:spcBef>
                <a:spcPts val="550"/>
              </a:spcBef>
              <a:buClr>
                <a:srgbClr val="006472"/>
              </a:buClr>
              <a:buSzPct val="100000"/>
              <a:buFont typeface="Wingdings" panose="05000000000000000000" pitchFamily="2" charset="2"/>
              <a:buChar char="§"/>
              <a:defRPr sz="2600" kern="1200">
                <a:solidFill>
                  <a:schemeClr val="bg1"/>
                </a:solidFill>
                <a:latin typeface="Arial" panose="020B0604020202020204" pitchFamily="34" charset="0"/>
                <a:ea typeface="+mn-ea"/>
                <a:cs typeface="Arial" panose="020B0604020202020204" pitchFamily="34" charset="0"/>
              </a:defRPr>
            </a:lvl2pPr>
            <a:lvl3pPr marL="1028700" indent="-342900" algn="l" rtl="0" eaLnBrk="1" latinLnBrk="0" hangingPunct="1">
              <a:spcBef>
                <a:spcPts val="500"/>
              </a:spcBef>
              <a:buClr>
                <a:srgbClr val="006472"/>
              </a:buClr>
              <a:buSzPct val="75000"/>
              <a:buFont typeface="Arial" panose="020B0604020202020204" pitchFamily="34" charset="0"/>
              <a:buChar char="•"/>
              <a:defRPr sz="2300" kern="1200">
                <a:solidFill>
                  <a:schemeClr val="bg1"/>
                </a:solidFill>
                <a:latin typeface="Arial" panose="020B0604020202020204" pitchFamily="34" charset="0"/>
                <a:ea typeface="+mn-ea"/>
                <a:cs typeface="Arial" panose="020B0604020202020204" pitchFamily="34" charset="0"/>
              </a:defRPr>
            </a:lvl3pPr>
            <a:lvl4pPr marL="1371600" indent="-228600" algn="l" rtl="0" eaLnBrk="1" latinLnBrk="0" hangingPunct="1">
              <a:spcBef>
                <a:spcPts val="400"/>
              </a:spcBef>
              <a:buClr>
                <a:srgbClr val="006472"/>
              </a:buClr>
              <a:buSzPct val="75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Arial" panose="020B0604020202020204" pitchFamily="34" charset="0"/>
                <a:ea typeface="+mn-ea"/>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Font typeface="Arial" panose="020B0604020202020204" pitchFamily="34" charset="0"/>
              <a:buNone/>
            </a:pPr>
            <a:r>
              <a:rPr lang="en-US"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To receive the Quarterly Market Outlook and other CLS commentary, visit:</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6">
                  <a:extLst>
                    <a:ext uri="{A12FA001-AC4F-418D-AE19-62706E023703}">
                      <ahyp:hlinkClr xmlns:ahyp="http://schemas.microsoft.com/office/drawing/2018/hyperlinkcolor" val="tx"/>
                    </a:ext>
                  </a:extLst>
                </a:hlinkClick>
              </a:rPr>
              <a:t>clsinvest.com/email-subscriptions</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4">
            <a:extLst>
              <a:ext uri="{FF2B5EF4-FFF2-40B4-BE49-F238E27FC236}">
                <a16:creationId xmlns:a16="http://schemas.microsoft.com/office/drawing/2014/main" id="{B0B8EF94-4C1A-7D40-A441-C7FF02BF639B}"/>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258117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0156E-FA0C-B747-A9F4-49DB6F71C5DB}"/>
              </a:ext>
            </a:extLst>
          </p:cNvPr>
          <p:cNvSpPr>
            <a:spLocks noGrp="1"/>
          </p:cNvSpPr>
          <p:nvPr>
            <p:ph type="title"/>
          </p:nvPr>
        </p:nvSpPr>
        <p:spPr/>
        <p:txBody>
          <a:bodyPr>
            <a:normAutofit fontScale="90000"/>
          </a:bodyPr>
          <a:lstStyle/>
          <a:p>
            <a:r>
              <a:rPr lang="en-US" dirty="0"/>
              <a:t>CLS Published Whitepapers</a:t>
            </a:r>
          </a:p>
        </p:txBody>
      </p:sp>
      <p:pic>
        <p:nvPicPr>
          <p:cNvPr id="32" name="Picture 31" descr="A close up of a sign&#10;&#10;Description automatically generated">
            <a:extLst>
              <a:ext uri="{FF2B5EF4-FFF2-40B4-BE49-F238E27FC236}">
                <a16:creationId xmlns:a16="http://schemas.microsoft.com/office/drawing/2014/main" id="{03BE7210-CE53-104F-A336-653A9D7FFE6A}"/>
              </a:ext>
            </a:extLst>
          </p:cNvPr>
          <p:cNvPicPr>
            <a:picLocks noChangeAspect="1"/>
          </p:cNvPicPr>
          <p:nvPr/>
        </p:nvPicPr>
        <p:blipFill>
          <a:blip r:embed="rId2"/>
          <a:stretch>
            <a:fillRect/>
          </a:stretch>
        </p:blipFill>
        <p:spPr>
          <a:xfrm>
            <a:off x="5177611" y="954430"/>
            <a:ext cx="1428372" cy="1785465"/>
          </a:xfrm>
          <a:prstGeom prst="rect">
            <a:avLst/>
          </a:prstGeom>
        </p:spPr>
      </p:pic>
      <p:pic>
        <p:nvPicPr>
          <p:cNvPr id="34" name="Picture 33" descr="A picture containing electronics, computer&#10;&#10;Description automatically generated">
            <a:extLst>
              <a:ext uri="{FF2B5EF4-FFF2-40B4-BE49-F238E27FC236}">
                <a16:creationId xmlns:a16="http://schemas.microsoft.com/office/drawing/2014/main" id="{98304268-EABA-0B4F-9E69-F1713869ECF8}"/>
              </a:ext>
            </a:extLst>
          </p:cNvPr>
          <p:cNvPicPr>
            <a:picLocks noChangeAspect="1"/>
          </p:cNvPicPr>
          <p:nvPr/>
        </p:nvPicPr>
        <p:blipFill>
          <a:blip r:embed="rId3"/>
          <a:stretch>
            <a:fillRect/>
          </a:stretch>
        </p:blipFill>
        <p:spPr>
          <a:xfrm>
            <a:off x="3749624" y="954430"/>
            <a:ext cx="1428372" cy="1785465"/>
          </a:xfrm>
          <a:prstGeom prst="rect">
            <a:avLst/>
          </a:prstGeom>
        </p:spPr>
      </p:pic>
      <p:pic>
        <p:nvPicPr>
          <p:cNvPr id="36" name="Picture 35" descr="A sign on the side of a mountain&#10;&#10;Description automatically generated">
            <a:extLst>
              <a:ext uri="{FF2B5EF4-FFF2-40B4-BE49-F238E27FC236}">
                <a16:creationId xmlns:a16="http://schemas.microsoft.com/office/drawing/2014/main" id="{ED509977-994B-6840-BE4B-97925D8EEB78}"/>
              </a:ext>
            </a:extLst>
          </p:cNvPr>
          <p:cNvPicPr>
            <a:picLocks noChangeAspect="1"/>
          </p:cNvPicPr>
          <p:nvPr/>
        </p:nvPicPr>
        <p:blipFill>
          <a:blip r:embed="rId4"/>
          <a:stretch>
            <a:fillRect/>
          </a:stretch>
        </p:blipFill>
        <p:spPr>
          <a:xfrm>
            <a:off x="2323210" y="2701043"/>
            <a:ext cx="1428372" cy="1785465"/>
          </a:xfrm>
          <a:prstGeom prst="rect">
            <a:avLst/>
          </a:prstGeom>
        </p:spPr>
      </p:pic>
      <p:pic>
        <p:nvPicPr>
          <p:cNvPr id="38" name="Picture 37" descr="A picture containing water, boat&#10;&#10;Description automatically generated">
            <a:extLst>
              <a:ext uri="{FF2B5EF4-FFF2-40B4-BE49-F238E27FC236}">
                <a16:creationId xmlns:a16="http://schemas.microsoft.com/office/drawing/2014/main" id="{8E3E1D3F-591A-EA4E-A082-7549529D58B0}"/>
              </a:ext>
            </a:extLst>
          </p:cNvPr>
          <p:cNvPicPr>
            <a:picLocks noChangeAspect="1"/>
          </p:cNvPicPr>
          <p:nvPr/>
        </p:nvPicPr>
        <p:blipFill>
          <a:blip r:embed="rId5"/>
          <a:stretch>
            <a:fillRect/>
          </a:stretch>
        </p:blipFill>
        <p:spPr>
          <a:xfrm>
            <a:off x="893651" y="954430"/>
            <a:ext cx="1428372" cy="1785465"/>
          </a:xfrm>
          <a:prstGeom prst="rect">
            <a:avLst/>
          </a:prstGeom>
        </p:spPr>
      </p:pic>
      <p:pic>
        <p:nvPicPr>
          <p:cNvPr id="40" name="Picture 39" descr="A person holding a sign&#10;&#10;Description automatically generated">
            <a:extLst>
              <a:ext uri="{FF2B5EF4-FFF2-40B4-BE49-F238E27FC236}">
                <a16:creationId xmlns:a16="http://schemas.microsoft.com/office/drawing/2014/main" id="{5180D57A-143C-D642-A7E2-EB1BF320BCC0}"/>
              </a:ext>
            </a:extLst>
          </p:cNvPr>
          <p:cNvPicPr>
            <a:picLocks noChangeAspect="1"/>
          </p:cNvPicPr>
          <p:nvPr/>
        </p:nvPicPr>
        <p:blipFill>
          <a:blip r:embed="rId6"/>
          <a:stretch>
            <a:fillRect/>
          </a:stretch>
        </p:blipFill>
        <p:spPr>
          <a:xfrm>
            <a:off x="5179599" y="2701043"/>
            <a:ext cx="1428372" cy="1785465"/>
          </a:xfrm>
          <a:prstGeom prst="rect">
            <a:avLst/>
          </a:prstGeom>
        </p:spPr>
      </p:pic>
      <p:pic>
        <p:nvPicPr>
          <p:cNvPr id="42" name="Picture 41" descr="A picture containing man, sign, water, people&#10;&#10;Description automatically generated">
            <a:extLst>
              <a:ext uri="{FF2B5EF4-FFF2-40B4-BE49-F238E27FC236}">
                <a16:creationId xmlns:a16="http://schemas.microsoft.com/office/drawing/2014/main" id="{4471D086-9640-304D-B3E4-47533240DDF8}"/>
              </a:ext>
            </a:extLst>
          </p:cNvPr>
          <p:cNvPicPr>
            <a:picLocks noChangeAspect="1"/>
          </p:cNvPicPr>
          <p:nvPr/>
        </p:nvPicPr>
        <p:blipFill>
          <a:blip r:embed="rId7"/>
          <a:stretch>
            <a:fillRect/>
          </a:stretch>
        </p:blipFill>
        <p:spPr>
          <a:xfrm>
            <a:off x="6605597" y="954430"/>
            <a:ext cx="1428372" cy="1785465"/>
          </a:xfrm>
          <a:prstGeom prst="rect">
            <a:avLst/>
          </a:prstGeom>
        </p:spPr>
      </p:pic>
      <p:pic>
        <p:nvPicPr>
          <p:cNvPr id="44" name="Picture 43" descr="A close up of a sign&#10;&#10;Description automatically generated">
            <a:extLst>
              <a:ext uri="{FF2B5EF4-FFF2-40B4-BE49-F238E27FC236}">
                <a16:creationId xmlns:a16="http://schemas.microsoft.com/office/drawing/2014/main" id="{6F25B0F1-1F61-0A43-B2E8-E2E9164C3CB3}"/>
              </a:ext>
            </a:extLst>
          </p:cNvPr>
          <p:cNvPicPr>
            <a:picLocks noChangeAspect="1"/>
          </p:cNvPicPr>
          <p:nvPr/>
        </p:nvPicPr>
        <p:blipFill>
          <a:blip r:embed="rId8"/>
          <a:stretch>
            <a:fillRect/>
          </a:stretch>
        </p:blipFill>
        <p:spPr>
          <a:xfrm>
            <a:off x="3751404" y="2701043"/>
            <a:ext cx="1428372" cy="1785465"/>
          </a:xfrm>
          <a:prstGeom prst="rect">
            <a:avLst/>
          </a:prstGeom>
        </p:spPr>
      </p:pic>
      <p:pic>
        <p:nvPicPr>
          <p:cNvPr id="46" name="Picture 45" descr="A sign on the side of a mountain&#10;&#10;Description automatically generated">
            <a:extLst>
              <a:ext uri="{FF2B5EF4-FFF2-40B4-BE49-F238E27FC236}">
                <a16:creationId xmlns:a16="http://schemas.microsoft.com/office/drawing/2014/main" id="{CF7C1C7D-4F0C-ED48-85BA-965F589FBE31}"/>
              </a:ext>
            </a:extLst>
          </p:cNvPr>
          <p:cNvPicPr>
            <a:picLocks noChangeAspect="1"/>
          </p:cNvPicPr>
          <p:nvPr/>
        </p:nvPicPr>
        <p:blipFill>
          <a:blip r:embed="rId9"/>
          <a:stretch>
            <a:fillRect/>
          </a:stretch>
        </p:blipFill>
        <p:spPr>
          <a:xfrm>
            <a:off x="895015" y="2701043"/>
            <a:ext cx="1428372" cy="1785465"/>
          </a:xfrm>
          <a:prstGeom prst="rect">
            <a:avLst/>
          </a:prstGeom>
        </p:spPr>
      </p:pic>
      <p:pic>
        <p:nvPicPr>
          <p:cNvPr id="48" name="Picture 47" descr="A person standing in front of a mountain&#10;&#10;Description automatically generated">
            <a:extLst>
              <a:ext uri="{FF2B5EF4-FFF2-40B4-BE49-F238E27FC236}">
                <a16:creationId xmlns:a16="http://schemas.microsoft.com/office/drawing/2014/main" id="{FC195738-D900-244D-BC7C-631BB46B0921}"/>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607792" y="2701044"/>
            <a:ext cx="1428372" cy="1726898"/>
          </a:xfrm>
          <a:prstGeom prst="rect">
            <a:avLst/>
          </a:prstGeom>
        </p:spPr>
      </p:pic>
      <p:pic>
        <p:nvPicPr>
          <p:cNvPr id="50" name="Picture 49" descr="A close up of a sign&#10;&#10;Description automatically generated">
            <a:extLst>
              <a:ext uri="{FF2B5EF4-FFF2-40B4-BE49-F238E27FC236}">
                <a16:creationId xmlns:a16="http://schemas.microsoft.com/office/drawing/2014/main" id="{000ADD08-9E2A-0644-AC59-D401C09E3B8D}"/>
              </a:ext>
            </a:extLst>
          </p:cNvPr>
          <p:cNvPicPr>
            <a:picLocks noChangeAspect="1"/>
          </p:cNvPicPr>
          <p:nvPr/>
        </p:nvPicPr>
        <p:blipFill>
          <a:blip r:embed="rId11"/>
          <a:stretch>
            <a:fillRect/>
          </a:stretch>
        </p:blipFill>
        <p:spPr>
          <a:xfrm>
            <a:off x="2321637" y="954430"/>
            <a:ext cx="1428372" cy="1785465"/>
          </a:xfrm>
          <a:prstGeom prst="rect">
            <a:avLst/>
          </a:prstGeom>
        </p:spPr>
      </p:pic>
      <p:sp>
        <p:nvSpPr>
          <p:cNvPr id="15" name="Footer Placeholder 4">
            <a:extLst>
              <a:ext uri="{FF2B5EF4-FFF2-40B4-BE49-F238E27FC236}">
                <a16:creationId xmlns:a16="http://schemas.microsoft.com/office/drawing/2014/main" id="{EE2FE630-DF7C-D946-B430-3D3980F59498}"/>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88368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BF009-0A73-AC49-B87E-662179D52CC6}"/>
              </a:ext>
            </a:extLst>
          </p:cNvPr>
          <p:cNvSpPr>
            <a:spLocks noGrp="1"/>
          </p:cNvSpPr>
          <p:nvPr>
            <p:ph type="body" idx="7"/>
          </p:nvPr>
        </p:nvSpPr>
        <p:spPr/>
        <p:txBody>
          <a:bodyPr>
            <a:normAutofit fontScale="92500" lnSpcReduction="20000"/>
          </a:bodyPr>
          <a:lstStyle/>
          <a:p>
            <a:r>
              <a:rPr lang="en-US" dirty="0"/>
              <a:t>Key Stats</a:t>
            </a:r>
          </a:p>
        </p:txBody>
      </p:sp>
      <p:sp>
        <p:nvSpPr>
          <p:cNvPr id="3" name="Title 2">
            <a:extLst>
              <a:ext uri="{FF2B5EF4-FFF2-40B4-BE49-F238E27FC236}">
                <a16:creationId xmlns:a16="http://schemas.microsoft.com/office/drawing/2014/main" id="{57D7A05A-4ED0-C045-9556-0C433D8CCC69}"/>
              </a:ext>
            </a:extLst>
          </p:cNvPr>
          <p:cNvSpPr>
            <a:spLocks noGrp="1"/>
          </p:cNvSpPr>
          <p:nvPr>
            <p:ph type="title"/>
          </p:nvPr>
        </p:nvSpPr>
        <p:spPr/>
        <p:txBody>
          <a:bodyPr>
            <a:normAutofit fontScale="90000"/>
          </a:bodyPr>
          <a:lstStyle/>
          <a:p>
            <a:r>
              <a:rPr lang="en-US" dirty="0"/>
              <a:t>About CLS</a:t>
            </a:r>
          </a:p>
        </p:txBody>
      </p:sp>
      <p:sp>
        <p:nvSpPr>
          <p:cNvPr id="4" name="Content Placeholder 3">
            <a:extLst>
              <a:ext uri="{FF2B5EF4-FFF2-40B4-BE49-F238E27FC236}">
                <a16:creationId xmlns:a16="http://schemas.microsoft.com/office/drawing/2014/main" id="{CC3B7545-B7D1-D348-9D8F-125523D06697}"/>
              </a:ext>
            </a:extLst>
          </p:cNvPr>
          <p:cNvSpPr>
            <a:spLocks noGrp="1"/>
          </p:cNvSpPr>
          <p:nvPr>
            <p:ph idx="1"/>
          </p:nvPr>
        </p:nvSpPr>
        <p:spPr/>
        <p:txBody>
          <a:bodyPr/>
          <a:lstStyle/>
          <a:p>
            <a:pPr marL="285750" indent="-285750">
              <a:buFont typeface="Arial" panose="020B0604020202020204" pitchFamily="34" charset="0"/>
              <a:buChar char="•"/>
            </a:pPr>
            <a:r>
              <a:rPr lang="en-US" b="1" dirty="0"/>
              <a:t>Founded: </a:t>
            </a:r>
            <a:r>
              <a:rPr lang="en-US" dirty="0"/>
              <a:t>1989</a:t>
            </a:r>
          </a:p>
          <a:p>
            <a:pPr marL="285750" indent="-285750">
              <a:buFont typeface="Arial" panose="020B0604020202020204" pitchFamily="34" charset="0"/>
              <a:buChar char="•"/>
            </a:pPr>
            <a:r>
              <a:rPr lang="en-US" b="1" dirty="0"/>
              <a:t>Corporate Headquarters: </a:t>
            </a:r>
            <a:r>
              <a:rPr lang="en-US" dirty="0"/>
              <a:t>Omaha, NE</a:t>
            </a:r>
          </a:p>
          <a:p>
            <a:pPr marL="285750" indent="-285750">
              <a:buFont typeface="Arial" panose="020B0604020202020204" pitchFamily="34" charset="0"/>
              <a:buChar char="•"/>
            </a:pPr>
            <a:r>
              <a:rPr lang="en-US" b="1" dirty="0"/>
              <a:t>Assets Under Management: </a:t>
            </a:r>
            <a:r>
              <a:rPr lang="en-US" dirty="0"/>
              <a:t>$9.5B</a:t>
            </a:r>
          </a:p>
          <a:p>
            <a:pPr marL="285750" indent="-285750">
              <a:buFont typeface="Arial" panose="020B0604020202020204" pitchFamily="34" charset="0"/>
              <a:buChar char="•"/>
            </a:pPr>
            <a:r>
              <a:rPr lang="en-US" b="1" dirty="0"/>
              <a:t>Active Broker-Dealer Partners: </a:t>
            </a:r>
            <a:r>
              <a:rPr lang="en-US" dirty="0"/>
              <a:t>600+</a:t>
            </a:r>
          </a:p>
          <a:p>
            <a:pPr marL="285750" indent="-285750">
              <a:buFont typeface="Arial" panose="020B0604020202020204" pitchFamily="34" charset="0"/>
              <a:buChar char="•"/>
            </a:pPr>
            <a:r>
              <a:rPr lang="en-US" b="1" dirty="0"/>
              <a:t>Approved CLS Advisors: </a:t>
            </a:r>
            <a:r>
              <a:rPr lang="en-US" dirty="0"/>
              <a:t>6,600+</a:t>
            </a:r>
          </a:p>
          <a:p>
            <a:pPr marL="285750" indent="-285750">
              <a:buFont typeface="Arial" panose="020B0604020202020204" pitchFamily="34" charset="0"/>
              <a:buChar char="•"/>
            </a:pPr>
            <a:r>
              <a:rPr lang="en-US" b="1" dirty="0"/>
              <a:t>CLS Investors: </a:t>
            </a:r>
            <a:r>
              <a:rPr lang="en-US" dirty="0"/>
              <a:t>Nearly</a:t>
            </a:r>
            <a:r>
              <a:rPr lang="en-US" b="1" dirty="0"/>
              <a:t> </a:t>
            </a:r>
            <a:r>
              <a:rPr lang="en-US" dirty="0"/>
              <a:t>45,000 (institutional investors include several state 529 plans and prominent university endowment funds)</a:t>
            </a:r>
          </a:p>
          <a:p>
            <a:pPr marL="285750" indent="-285750">
              <a:buFont typeface="Arial" panose="020B0604020202020204" pitchFamily="34" charset="0"/>
              <a:buChar char="•"/>
            </a:pPr>
            <a:r>
              <a:rPr lang="en-US" b="1" dirty="0"/>
              <a:t>Website: </a:t>
            </a:r>
            <a:r>
              <a:rPr lang="en-US" dirty="0">
                <a:hlinkClick r:id="rId2"/>
              </a:rPr>
              <a:t>www.clsinvest.com</a:t>
            </a:r>
            <a:endParaRPr lang="en-US" dirty="0"/>
          </a:p>
          <a:p>
            <a:pPr marL="285750" indent="-285750">
              <a:buFont typeface="Arial" panose="020B0604020202020204" pitchFamily="34" charset="0"/>
              <a:buChar char="•"/>
            </a:pPr>
            <a:r>
              <a:rPr lang="en-US" b="1" dirty="0"/>
              <a:t>Podcast: </a:t>
            </a:r>
            <a:r>
              <a:rPr lang="en-US" dirty="0"/>
              <a:t>Orion’s The Weighing Machine</a:t>
            </a:r>
            <a:br>
              <a:rPr lang="en-US" dirty="0"/>
            </a:br>
            <a:r>
              <a:rPr lang="en-US" dirty="0">
                <a:hlinkClick r:id="rId3"/>
              </a:rPr>
              <a:t>www.clsinvest.com/spotlight/the-weighing-machine</a:t>
            </a:r>
            <a:endParaRPr lang="en-US" dirty="0"/>
          </a:p>
        </p:txBody>
      </p:sp>
      <p:sp>
        <p:nvSpPr>
          <p:cNvPr id="10" name="TextBox 9">
            <a:extLst>
              <a:ext uri="{FF2B5EF4-FFF2-40B4-BE49-F238E27FC236}">
                <a16:creationId xmlns:a16="http://schemas.microsoft.com/office/drawing/2014/main" id="{AAA8AC7A-0FEC-5748-BD75-8549D74DF7DC}"/>
              </a:ext>
            </a:extLst>
          </p:cNvPr>
          <p:cNvSpPr txBox="1"/>
          <p:nvPr/>
        </p:nvSpPr>
        <p:spPr>
          <a:xfrm>
            <a:off x="887186" y="4181372"/>
            <a:ext cx="3137807" cy="369332"/>
          </a:xfrm>
          <a:prstGeom prst="rect">
            <a:avLst/>
          </a:prstGeom>
          <a:noFill/>
        </p:spPr>
        <p:txBody>
          <a:bodyPr wrap="square" rtlCol="0">
            <a:spAutoFit/>
          </a:bodyPr>
          <a:lstStyle/>
          <a:p>
            <a:endParaRPr lang="en-US" sz="900" dirty="0">
              <a:solidFill>
                <a:schemeClr val="tx1"/>
              </a:solidFill>
              <a:latin typeface="Arial" panose="020B0604020202020204" pitchFamily="34" charset="0"/>
              <a:cs typeface="Arial" panose="020B0604020202020204" pitchFamily="34" charset="0"/>
            </a:endParaRPr>
          </a:p>
          <a:p>
            <a:r>
              <a:rPr lang="en-US" sz="900" dirty="0">
                <a:solidFill>
                  <a:schemeClr val="tx1"/>
                </a:solidFill>
                <a:latin typeface="Arial" panose="020B0604020202020204" pitchFamily="34" charset="0"/>
                <a:cs typeface="Arial" panose="020B0604020202020204" pitchFamily="34" charset="0"/>
              </a:rPr>
              <a:t>As of 08/31/2020</a:t>
            </a:r>
          </a:p>
        </p:txBody>
      </p:sp>
      <p:sp>
        <p:nvSpPr>
          <p:cNvPr id="7" name="Footer Placeholder 4">
            <a:extLst>
              <a:ext uri="{FF2B5EF4-FFF2-40B4-BE49-F238E27FC236}">
                <a16:creationId xmlns:a16="http://schemas.microsoft.com/office/drawing/2014/main" id="{A614AFA5-2EC8-4AFD-8E5A-F9AB23D62C68}"/>
              </a:ext>
            </a:extLst>
          </p:cNvPr>
          <p:cNvSpPr>
            <a:spLocks noGrp="1"/>
          </p:cNvSpPr>
          <p:nvPr>
            <p:ph type="ftr" sz="quarter" idx="3"/>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1958003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3DCC2CF-67DB-FF47-84F9-96B387B6DAB3}"/>
              </a:ext>
            </a:extLst>
          </p:cNvPr>
          <p:cNvSpPr>
            <a:spLocks noGrp="1"/>
          </p:cNvSpPr>
          <p:nvPr>
            <p:ph type="body" idx="7"/>
          </p:nvPr>
        </p:nvSpPr>
        <p:spPr/>
        <p:txBody>
          <a:bodyPr>
            <a:normAutofit fontScale="92500" lnSpcReduction="20000"/>
          </a:bodyPr>
          <a:lstStyle/>
          <a:p>
            <a:r>
              <a:rPr lang="en-US" dirty="0"/>
              <a:t>Investment Professionals</a:t>
            </a:r>
          </a:p>
        </p:txBody>
      </p:sp>
      <p:sp>
        <p:nvSpPr>
          <p:cNvPr id="3" name="Title 2">
            <a:extLst>
              <a:ext uri="{FF2B5EF4-FFF2-40B4-BE49-F238E27FC236}">
                <a16:creationId xmlns:a16="http://schemas.microsoft.com/office/drawing/2014/main" id="{098BAF54-583C-E24A-884E-FCC8799C21AB}"/>
              </a:ext>
            </a:extLst>
          </p:cNvPr>
          <p:cNvSpPr>
            <a:spLocks noGrp="1"/>
          </p:cNvSpPr>
          <p:nvPr>
            <p:ph type="title"/>
          </p:nvPr>
        </p:nvSpPr>
        <p:spPr/>
        <p:txBody>
          <a:bodyPr>
            <a:normAutofit fontScale="90000"/>
          </a:bodyPr>
          <a:lstStyle/>
          <a:p>
            <a:r>
              <a:rPr lang="en-US" dirty="0"/>
              <a:t>Contact Us</a:t>
            </a:r>
          </a:p>
        </p:txBody>
      </p:sp>
      <p:sp>
        <p:nvSpPr>
          <p:cNvPr id="4" name="Content Placeholder 3">
            <a:extLst>
              <a:ext uri="{FF2B5EF4-FFF2-40B4-BE49-F238E27FC236}">
                <a16:creationId xmlns:a16="http://schemas.microsoft.com/office/drawing/2014/main" id="{C3D88E8D-8714-9844-AFDD-B4297C3A4DC0}"/>
              </a:ext>
            </a:extLst>
          </p:cNvPr>
          <p:cNvSpPr>
            <a:spLocks noGrp="1"/>
          </p:cNvSpPr>
          <p:nvPr>
            <p:ph idx="1"/>
          </p:nvPr>
        </p:nvSpPr>
        <p:spPr>
          <a:xfrm>
            <a:off x="628650" y="1339532"/>
            <a:ext cx="3483679" cy="3191256"/>
          </a:xfrm>
        </p:spPr>
        <p:txBody>
          <a:bodyPr>
            <a:normAutofit/>
          </a:bodyPr>
          <a:lstStyle/>
          <a:p>
            <a:r>
              <a:rPr lang="en-US" sz="1200" dirty="0">
                <a:solidFill>
                  <a:schemeClr val="accent2"/>
                </a:solidFill>
                <a:latin typeface="Oswald" pitchFamily="2" charset="77"/>
              </a:rPr>
              <a:t>Grant Engelbart, CFA, CAIA</a:t>
            </a:r>
          </a:p>
          <a:p>
            <a:r>
              <a:rPr lang="en-US" sz="1000" dirty="0"/>
              <a:t>Senior Portfolio Manager</a:t>
            </a:r>
          </a:p>
          <a:p>
            <a:r>
              <a:rPr lang="en-US" sz="1000" dirty="0"/>
              <a:t>402.896.7163</a:t>
            </a:r>
          </a:p>
          <a:p>
            <a:r>
              <a:rPr lang="en-US" sz="1000" dirty="0">
                <a:hlinkClick r:id="rId2"/>
              </a:rPr>
              <a:t>grant.engelbart@clsinvest.com</a:t>
            </a:r>
            <a:r>
              <a:rPr lang="en-US" sz="1000" dirty="0"/>
              <a:t> </a:t>
            </a:r>
          </a:p>
          <a:p>
            <a:endParaRPr lang="en-US" sz="1000" dirty="0"/>
          </a:p>
          <a:p>
            <a:r>
              <a:rPr lang="en-US" sz="1200" dirty="0">
                <a:solidFill>
                  <a:schemeClr val="accent2"/>
                </a:solidFill>
                <a:latin typeface="Oswald" pitchFamily="2" charset="77"/>
              </a:rPr>
              <a:t>Michael Hadden, CFA</a:t>
            </a:r>
          </a:p>
          <a:p>
            <a:r>
              <a:rPr lang="en-US" sz="1000" dirty="0"/>
              <a:t>Portfolio Manager</a:t>
            </a:r>
          </a:p>
          <a:p>
            <a:r>
              <a:rPr lang="en-US" sz="1000" dirty="0"/>
              <a:t>402.896.7139</a:t>
            </a:r>
          </a:p>
          <a:p>
            <a:r>
              <a:rPr lang="en-US" sz="1000" dirty="0">
                <a:hlinkClick r:id="rId3"/>
              </a:rPr>
              <a:t>michael.hadden@clsinvest.com</a:t>
            </a:r>
            <a:endParaRPr lang="en-US" sz="1000" dirty="0"/>
          </a:p>
          <a:p>
            <a:endParaRPr lang="en-US" sz="1200" dirty="0"/>
          </a:p>
        </p:txBody>
      </p:sp>
      <p:sp>
        <p:nvSpPr>
          <p:cNvPr id="10" name="Content Placeholder 3">
            <a:extLst>
              <a:ext uri="{FF2B5EF4-FFF2-40B4-BE49-F238E27FC236}">
                <a16:creationId xmlns:a16="http://schemas.microsoft.com/office/drawing/2014/main" id="{B040D8FB-D77F-2040-98C8-BBE3CB8436B8}"/>
              </a:ext>
            </a:extLst>
          </p:cNvPr>
          <p:cNvSpPr txBox="1">
            <a:spLocks/>
          </p:cNvSpPr>
          <p:nvPr/>
        </p:nvSpPr>
        <p:spPr>
          <a:xfrm>
            <a:off x="4572000" y="1339532"/>
            <a:ext cx="3483679" cy="3191256"/>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200"/>
              </a:spcBef>
              <a:spcAft>
                <a:spcPts val="0"/>
              </a:spcAft>
              <a:buClr>
                <a:schemeClr val="tx1"/>
              </a:buClr>
              <a:buFont typeface="Arial" panose="020B0604020202020204" pitchFamily="34" charset="0"/>
              <a:buNone/>
              <a:tabLst/>
              <a:defRPr sz="14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400050" marR="0" lvl="1" indent="-163513" algn="l" rtl="0">
              <a:lnSpc>
                <a:spcPct val="100000"/>
              </a:lnSpc>
              <a:spcBef>
                <a:spcPts val="0"/>
              </a:spcBef>
              <a:spcAft>
                <a:spcPts val="0"/>
              </a:spcAft>
              <a:buClr>
                <a:schemeClr val="accent3"/>
              </a:buClr>
              <a:buSzPct val="120000"/>
              <a:buFont typeface="Arial" panose="020B0604020202020204" pitchFamily="34" charset="0"/>
              <a:buChar char="•"/>
              <a:tabLst/>
              <a:defRPr sz="14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2pPr>
            <a:lvl3pPr marL="573088" marR="0" lvl="2" indent="-163513" algn="l" rtl="0">
              <a:lnSpc>
                <a:spcPct val="100000"/>
              </a:lnSpc>
              <a:spcBef>
                <a:spcPts val="0"/>
              </a:spcBef>
              <a:spcAft>
                <a:spcPts val="0"/>
              </a:spcAft>
              <a:buClr>
                <a:schemeClr val="accent3"/>
              </a:buClr>
              <a:buSzPct val="80000"/>
              <a:buFont typeface="Courier New" panose="02070309020205020404" pitchFamily="49" charset="0"/>
              <a:buChar char="o"/>
              <a:tabLst/>
              <a:defRPr sz="14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3pPr>
            <a:lvl4pPr marL="744538" marR="0" lvl="3" indent="-163513" algn="l" rtl="0">
              <a:lnSpc>
                <a:spcPct val="100000"/>
              </a:lnSpc>
              <a:spcBef>
                <a:spcPts val="0"/>
              </a:spcBef>
              <a:spcAft>
                <a:spcPts val="0"/>
              </a:spcAft>
              <a:buClr>
                <a:schemeClr val="accent3"/>
              </a:buClr>
              <a:buFont typeface="Arial" panose="020B0604020202020204" pitchFamily="34" charset="0"/>
              <a:buChar char="•"/>
              <a:tabLst/>
              <a:defRPr sz="12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4pPr>
            <a:lvl5pPr marL="917575" marR="0" lvl="4" indent="-165100" algn="l" rtl="0">
              <a:lnSpc>
                <a:spcPct val="100000"/>
              </a:lnSpc>
              <a:spcBef>
                <a:spcPts val="0"/>
              </a:spcBef>
              <a:spcAft>
                <a:spcPts val="0"/>
              </a:spcAft>
              <a:buClr>
                <a:schemeClr val="accent3"/>
              </a:buClr>
              <a:buSzPct val="80000"/>
              <a:buFont typeface="Courier New" panose="02070309020205020404" pitchFamily="49" charset="0"/>
              <a:buChar char="o"/>
              <a:tabLst/>
              <a:defRPr sz="1200" b="0"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accent2"/>
                </a:solidFill>
                <a:latin typeface="Oswald" pitchFamily="2" charset="77"/>
              </a:rPr>
              <a:t>Case </a:t>
            </a:r>
            <a:r>
              <a:rPr lang="en-US" sz="1200" dirty="0" err="1">
                <a:solidFill>
                  <a:schemeClr val="accent2"/>
                </a:solidFill>
                <a:latin typeface="Oswald" pitchFamily="2" charset="77"/>
              </a:rPr>
              <a:t>Eichenberger</a:t>
            </a:r>
            <a:r>
              <a:rPr lang="en-US" sz="1200" dirty="0">
                <a:solidFill>
                  <a:schemeClr val="accent2"/>
                </a:solidFill>
                <a:latin typeface="Oswald" pitchFamily="2" charset="77"/>
              </a:rPr>
              <a:t>, CIMA</a:t>
            </a:r>
            <a:r>
              <a:rPr lang="en-US" sz="1200" baseline="30000" dirty="0">
                <a:solidFill>
                  <a:schemeClr val="accent2"/>
                </a:solidFill>
                <a:latin typeface="Oswald" pitchFamily="2" charset="77"/>
              </a:rPr>
              <a:t>®</a:t>
            </a:r>
          </a:p>
          <a:p>
            <a:r>
              <a:rPr lang="en-US" sz="1000" dirty="0"/>
              <a:t>Client Portfolio Manager</a:t>
            </a:r>
          </a:p>
          <a:p>
            <a:r>
              <a:rPr lang="en-US" sz="1000" dirty="0"/>
              <a:t>402.896.7004</a:t>
            </a:r>
          </a:p>
          <a:p>
            <a:r>
              <a:rPr lang="en-US" sz="1000" dirty="0">
                <a:hlinkClick r:id="rId4"/>
              </a:rPr>
              <a:t>case.eichenberger@clsinvest.com</a:t>
            </a:r>
            <a:endParaRPr lang="en-US" sz="1000" dirty="0"/>
          </a:p>
          <a:p>
            <a:endParaRPr lang="en-US" sz="1000" dirty="0"/>
          </a:p>
          <a:p>
            <a:r>
              <a:rPr lang="en-US" sz="1200" dirty="0">
                <a:solidFill>
                  <a:schemeClr val="accent2"/>
                </a:solidFill>
                <a:latin typeface="Oswald" pitchFamily="2" charset="77"/>
              </a:rPr>
              <a:t>Rusty Vanneman, CFA, CMT</a:t>
            </a:r>
          </a:p>
          <a:p>
            <a:r>
              <a:rPr lang="en-US" sz="1000" dirty="0"/>
              <a:t>Orion Chief Investment Strategist</a:t>
            </a:r>
          </a:p>
          <a:p>
            <a:r>
              <a:rPr lang="en-US" sz="1000" dirty="0"/>
              <a:t>402.896.7641</a:t>
            </a:r>
          </a:p>
          <a:p>
            <a:r>
              <a:rPr lang="en-US" sz="1000" dirty="0">
                <a:hlinkClick r:id="rId5"/>
              </a:rPr>
              <a:t>rusty@orion.com</a:t>
            </a:r>
            <a:r>
              <a:rPr lang="en-US" sz="1000" dirty="0"/>
              <a:t> </a:t>
            </a:r>
          </a:p>
          <a:p>
            <a:endParaRPr lang="en-US" sz="1000" dirty="0"/>
          </a:p>
        </p:txBody>
      </p:sp>
      <p:sp>
        <p:nvSpPr>
          <p:cNvPr id="8" name="Footer Placeholder 4">
            <a:extLst>
              <a:ext uri="{FF2B5EF4-FFF2-40B4-BE49-F238E27FC236}">
                <a16:creationId xmlns:a16="http://schemas.microsoft.com/office/drawing/2014/main" id="{243CFFD1-08E1-D84C-9DD8-6CB206B97E6C}"/>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4088847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3D3366-85F3-5745-B42D-D1F47B97B5DF}"/>
              </a:ext>
            </a:extLst>
          </p:cNvPr>
          <p:cNvSpPr>
            <a:spLocks noGrp="1"/>
          </p:cNvSpPr>
          <p:nvPr>
            <p:ph type="body" idx="7"/>
          </p:nvPr>
        </p:nvSpPr>
        <p:spPr/>
        <p:txBody>
          <a:bodyPr>
            <a:normAutofit fontScale="92500" lnSpcReduction="20000"/>
          </a:bodyPr>
          <a:lstStyle/>
          <a:p>
            <a:r>
              <a:rPr lang="en-US"/>
              <a:t>Orion Sales Team</a:t>
            </a:r>
            <a:endParaRPr lang="en-US" dirty="0"/>
          </a:p>
        </p:txBody>
      </p:sp>
      <p:sp>
        <p:nvSpPr>
          <p:cNvPr id="3" name="Title 2">
            <a:extLst>
              <a:ext uri="{FF2B5EF4-FFF2-40B4-BE49-F238E27FC236}">
                <a16:creationId xmlns:a16="http://schemas.microsoft.com/office/drawing/2014/main" id="{D6C259BE-5F95-CD4E-89A4-DEDC9DE9996C}"/>
              </a:ext>
            </a:extLst>
          </p:cNvPr>
          <p:cNvSpPr>
            <a:spLocks noGrp="1"/>
          </p:cNvSpPr>
          <p:nvPr>
            <p:ph type="title"/>
          </p:nvPr>
        </p:nvSpPr>
        <p:spPr/>
        <p:txBody>
          <a:bodyPr>
            <a:normAutofit fontScale="90000"/>
          </a:bodyPr>
          <a:lstStyle/>
          <a:p>
            <a:r>
              <a:rPr lang="en-US"/>
              <a:t>Contact Us</a:t>
            </a:r>
            <a:endParaRPr lang="en-US" dirty="0"/>
          </a:p>
        </p:txBody>
      </p:sp>
      <p:sp>
        <p:nvSpPr>
          <p:cNvPr id="7" name="Footer Placeholder 4">
            <a:extLst>
              <a:ext uri="{FF2B5EF4-FFF2-40B4-BE49-F238E27FC236}">
                <a16:creationId xmlns:a16="http://schemas.microsoft.com/office/drawing/2014/main" id="{714D4B6E-B50D-AE43-BB0E-F22F01F0E980}"/>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pic>
        <p:nvPicPr>
          <p:cNvPr id="11" name="Picture 10">
            <a:extLst>
              <a:ext uri="{FF2B5EF4-FFF2-40B4-BE49-F238E27FC236}">
                <a16:creationId xmlns:a16="http://schemas.microsoft.com/office/drawing/2014/main" id="{0A1595AB-47DE-3842-9EB1-7035DC091716}"/>
              </a:ext>
            </a:extLst>
          </p:cNvPr>
          <p:cNvPicPr>
            <a:picLocks noChangeAspect="1"/>
          </p:cNvPicPr>
          <p:nvPr/>
        </p:nvPicPr>
        <p:blipFill>
          <a:blip r:embed="rId2"/>
          <a:stretch>
            <a:fillRect/>
          </a:stretch>
        </p:blipFill>
        <p:spPr>
          <a:xfrm>
            <a:off x="661600" y="1140741"/>
            <a:ext cx="6216995" cy="3390604"/>
          </a:xfrm>
          <a:prstGeom prst="rect">
            <a:avLst/>
          </a:prstGeom>
        </p:spPr>
      </p:pic>
    </p:spTree>
    <p:extLst>
      <p:ext uri="{BB962C8B-B14F-4D97-AF65-F5344CB8AC3E}">
        <p14:creationId xmlns:p14="http://schemas.microsoft.com/office/powerpoint/2010/main" val="2950740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5F9B08B-B722-2343-8016-7FB772D1D36A}"/>
              </a:ext>
            </a:extLst>
          </p:cNvPr>
          <p:cNvSpPr>
            <a:spLocks noGrp="1"/>
          </p:cNvSpPr>
          <p:nvPr>
            <p:ph type="body" idx="7"/>
          </p:nvPr>
        </p:nvSpPr>
        <p:spPr/>
        <p:txBody>
          <a:bodyPr>
            <a:normAutofit fontScale="92500" lnSpcReduction="20000"/>
          </a:bodyPr>
          <a:lstStyle/>
          <a:p>
            <a:r>
              <a:rPr lang="en-US" dirty="0"/>
              <a:t>Additional CLS Contacts</a:t>
            </a:r>
          </a:p>
        </p:txBody>
      </p:sp>
      <p:sp>
        <p:nvSpPr>
          <p:cNvPr id="3" name="Title 2">
            <a:extLst>
              <a:ext uri="{FF2B5EF4-FFF2-40B4-BE49-F238E27FC236}">
                <a16:creationId xmlns:a16="http://schemas.microsoft.com/office/drawing/2014/main" id="{FBF72992-E231-4E41-B6A0-BC85D112F438}"/>
              </a:ext>
            </a:extLst>
          </p:cNvPr>
          <p:cNvSpPr>
            <a:spLocks noGrp="1"/>
          </p:cNvSpPr>
          <p:nvPr>
            <p:ph type="title"/>
          </p:nvPr>
        </p:nvSpPr>
        <p:spPr/>
        <p:txBody>
          <a:bodyPr>
            <a:normAutofit fontScale="90000"/>
          </a:bodyPr>
          <a:lstStyle/>
          <a:p>
            <a:r>
              <a:rPr lang="en-US" dirty="0"/>
              <a:t>Contact Us</a:t>
            </a:r>
          </a:p>
        </p:txBody>
      </p:sp>
      <p:pic>
        <p:nvPicPr>
          <p:cNvPr id="10" name="Content Placeholder 9" descr="A screenshot of a cell phone&#10;&#10;Description automatically generated">
            <a:extLst>
              <a:ext uri="{FF2B5EF4-FFF2-40B4-BE49-F238E27FC236}">
                <a16:creationId xmlns:a16="http://schemas.microsoft.com/office/drawing/2014/main" id="{03B2BFC1-1C26-8B41-AEBA-FBAB729B241B}"/>
              </a:ext>
            </a:extLst>
          </p:cNvPr>
          <p:cNvPicPr>
            <a:picLocks noGrp="1" noChangeAspect="1"/>
          </p:cNvPicPr>
          <p:nvPr>
            <p:ph idx="1"/>
          </p:nvPr>
        </p:nvPicPr>
        <p:blipFill>
          <a:blip r:embed="rId2"/>
          <a:stretch>
            <a:fillRect/>
          </a:stretch>
        </p:blipFill>
        <p:spPr>
          <a:xfrm>
            <a:off x="628650" y="1363656"/>
            <a:ext cx="7891463" cy="2119003"/>
          </a:xfrm>
        </p:spPr>
      </p:pic>
      <p:sp>
        <p:nvSpPr>
          <p:cNvPr id="7" name="Footer Placeholder 4">
            <a:extLst>
              <a:ext uri="{FF2B5EF4-FFF2-40B4-BE49-F238E27FC236}">
                <a16:creationId xmlns:a16="http://schemas.microsoft.com/office/drawing/2014/main" id="{69715928-60FF-C64A-A215-34879F03550D}"/>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2419226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4FA82D-9ADB-824F-BBB8-D48EDE2AA31A}"/>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FE4BEB96-927C-E447-B933-DE70FB67A0DB}"/>
              </a:ext>
            </a:extLst>
          </p:cNvPr>
          <p:cNvSpPr>
            <a:spLocks noGrp="1"/>
          </p:cNvSpPr>
          <p:nvPr>
            <p:ph type="title"/>
          </p:nvPr>
        </p:nvSpPr>
        <p:spPr/>
        <p:txBody>
          <a:bodyPr>
            <a:normAutofit fontScale="90000"/>
          </a:bodyPr>
          <a:lstStyle/>
          <a:p>
            <a:r>
              <a:rPr lang="en-US" dirty="0"/>
              <a:t>Disclosures</a:t>
            </a:r>
          </a:p>
        </p:txBody>
      </p:sp>
      <p:sp>
        <p:nvSpPr>
          <p:cNvPr id="4" name="Content Placeholder 3">
            <a:extLst>
              <a:ext uri="{FF2B5EF4-FFF2-40B4-BE49-F238E27FC236}">
                <a16:creationId xmlns:a16="http://schemas.microsoft.com/office/drawing/2014/main" id="{A19F66A1-1640-074B-BBCB-CFF69E587921}"/>
              </a:ext>
            </a:extLst>
          </p:cNvPr>
          <p:cNvSpPr>
            <a:spLocks noGrp="1"/>
          </p:cNvSpPr>
          <p:nvPr>
            <p:ph idx="1"/>
          </p:nvPr>
        </p:nvSpPr>
        <p:spPr>
          <a:xfrm>
            <a:off x="628650" y="1339532"/>
            <a:ext cx="7891272" cy="3191256"/>
          </a:xfrm>
        </p:spPr>
        <p:txBody>
          <a:bodyPr>
            <a:normAutofit/>
          </a:bodyPr>
          <a:lstStyle/>
          <a:p>
            <a:r>
              <a:rPr lang="en-US" sz="900" dirty="0"/>
              <a:t>The views expressed herein are exclusively those of CLS Investments, LLC, and are not meant as investment advice and are subject to change. No part of this report may be reproduced in any manner without the express written permission of CLS Investments, LLC. Information contained herein is derived from sources we believe to be reliable, however, we do not represent that this information is complete or accurate and it should not be relied upon as such. This information is prepared for general information only. It does not have regard to the specific investment objectives, financial situation and the particular needs of any specific person. You should seek financial advice regarding the appropriateness of investing in any security or investment strategy discussed here and should understand that statements regarding fu­ture prospects may not be realized. You should note that security values may fluctuate and that each security’s price or value may rise or fall. Accordingly, investors may receive back less than originally invested. Past performance is not a guide to future performance. Investing in any security involves certain systematic risks including, but not limited to, market risk, interest-rate risk, inflation risk, and event risk. These risks are in addition to any unsystematic risks associated with particular investment styles or strategies.</a:t>
            </a:r>
          </a:p>
        </p:txBody>
      </p:sp>
      <p:sp>
        <p:nvSpPr>
          <p:cNvPr id="7" name="Footer Placeholder 4">
            <a:extLst>
              <a:ext uri="{FF2B5EF4-FFF2-40B4-BE49-F238E27FC236}">
                <a16:creationId xmlns:a16="http://schemas.microsoft.com/office/drawing/2014/main" id="{875CF235-11F9-D24B-A79B-39344D311DEC}"/>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438223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4BEB96-927C-E447-B933-DE70FB67A0DB}"/>
              </a:ext>
            </a:extLst>
          </p:cNvPr>
          <p:cNvSpPr>
            <a:spLocks noGrp="1"/>
          </p:cNvSpPr>
          <p:nvPr>
            <p:ph type="title"/>
          </p:nvPr>
        </p:nvSpPr>
        <p:spPr/>
        <p:txBody>
          <a:bodyPr>
            <a:normAutofit fontScale="90000"/>
          </a:bodyPr>
          <a:lstStyle/>
          <a:p>
            <a:r>
              <a:rPr lang="en-US" dirty="0"/>
              <a:t>Disclosures</a:t>
            </a:r>
          </a:p>
        </p:txBody>
      </p:sp>
      <p:sp>
        <p:nvSpPr>
          <p:cNvPr id="4" name="Content Placeholder 3">
            <a:extLst>
              <a:ext uri="{FF2B5EF4-FFF2-40B4-BE49-F238E27FC236}">
                <a16:creationId xmlns:a16="http://schemas.microsoft.com/office/drawing/2014/main" id="{A19F66A1-1640-074B-BBCB-CFF69E587921}"/>
              </a:ext>
            </a:extLst>
          </p:cNvPr>
          <p:cNvSpPr>
            <a:spLocks noGrp="1"/>
          </p:cNvSpPr>
          <p:nvPr>
            <p:ph idx="1"/>
          </p:nvPr>
        </p:nvSpPr>
        <p:spPr>
          <a:xfrm>
            <a:off x="628650" y="929472"/>
            <a:ext cx="7891272" cy="3601316"/>
          </a:xfrm>
        </p:spPr>
        <p:txBody>
          <a:bodyPr>
            <a:normAutofit lnSpcReduction="10000"/>
          </a:bodyPr>
          <a:lstStyle/>
          <a:p>
            <a:r>
              <a:rPr lang="en-US" sz="800" dirty="0"/>
              <a:t>The S&amp;P 500® Index is an unmanaged composite of 500-large capitalization companies. This index is widely used by professional investors as a performance benchmark for large-cap stocks. The MSCI All-Countries World Index, excluding U.S. (ACWI ex US) is an index considered representative of stock markets of developed and emerging markets, excluding those of the US. The Morningstar Global Market Large-Mid Index is an index that measures the performance of the global market’s equity markets targeting the top 90% of stocks by market capitalization. The Morningstar U.S. Market Index is an index that measures the performance of U.S. securities and targets 97% market capitalization coverage of the investable universe. It is a diversified broad market index. The Morningstar U.S. Large Cap Index is an index that measures the performance of U.S. large-cap stocks. These stocks represent the largest 70% capitalization of the investable universe. The Morningstar U.S. Small Cap Index is an index that measures the performance of U.S. small-cap stocks. These stocks fall between the 90th and 97th percentile in market capitalization of the investable universe. In aggregate, the Small Cap Index represents 7% of the investable universe. Morningstar Global ex U.S. Large-Mid Index is an index that measures the performance of Global Markets (ex-U.S.) equity markets targeting the top 90% of stocks by market capitalization. The Morningstar DM ex U.S. Large-Mid Index is an index that measures the performance of developed markets ex-U.S. equity markets targeting the top 90% of stocks by market capitalization. The Morningstar EM Large-Mid Index is an index that measures the performance of emerging markets targeting the top 90% of stocks by market capitalization. The Barclay’s Capital U.S. Aggregate Bond® Index measures the performance of the total United States investment-grade bond market. The Morningstar Cash Index is an index that measures the performance of a Treasury Bill with six to eight weeks until maturity in the U.S. market. The Bloomberg Commodity Index is made up of exchange-traded futures on physical commodities and represents commodities that are weighted to account for economic significant and market liquidity. This index provides investors with a means of understanding the performance of commodity futures markets and serves as a benchmark for investment performance of commodities as an asset class. The Morningstar </a:t>
            </a:r>
            <a:r>
              <a:rPr lang="en-US" sz="800" dirty="0" err="1"/>
              <a:t>Gbl</a:t>
            </a:r>
            <a:r>
              <a:rPr lang="en-US" sz="800" dirty="0"/>
              <a:t> Real Estate NR USD Index measures the performance of mortgage companies, property management companies and REITs. The volatility of the indexes may be materially different from the individual performance attained by a specific investor. In addition, portfolio holdings of investors may differ significantly from the securities that comprise the indexes. You cannot invest directly in an index.</a:t>
            </a:r>
          </a:p>
          <a:p>
            <a:endParaRPr lang="en-US" sz="800" dirty="0"/>
          </a:p>
          <a:p>
            <a:r>
              <a:rPr lang="en-US" sz="800" dirty="0"/>
              <a:t>CLS Strategies are not sponsored, endorsed, sold or promoted by Morningstar, Inc. or any of its affiliates (all such entities, collectively, “Morningstar Entities”). The Morningstar Entities make no representation or warranty, express or implied, to the owners of the CLS Strategies or any member of the public regarding the advisability of investing in CLS Strategies generally or in the specific strategy presented here in particular or the ability of the CLS Strategies to track general market performance.</a:t>
            </a:r>
          </a:p>
          <a:p>
            <a:r>
              <a:rPr lang="en-US" sz="800" dirty="0"/>
              <a:t>THE MORNINGSTAR ENTITIES DO NOT GUARANTEE THE ACCURACY AND/OR THE COMPLETENESS OF THE CLS STRATEGIES OR ANY DATA INCLUDED THEREIN AND MORNINGSTAR ENTITIES SHALL HAVE NO LIABILITY FOR ANY ERRORS, OMISSIONS, OR INTERRUPTIONS THEREIN</a:t>
            </a:r>
          </a:p>
          <a:p>
            <a:br>
              <a:rPr lang="en-US" sz="800" dirty="0"/>
            </a:br>
            <a:r>
              <a:rPr lang="en-US" sz="800" dirty="0"/>
              <a:t>The graphs and charts contained in this work are for informational purposes only. No graph or chart should be regarded as a guide to investing.</a:t>
            </a:r>
          </a:p>
        </p:txBody>
      </p:sp>
      <p:sp>
        <p:nvSpPr>
          <p:cNvPr id="5" name="Footer Placeholder 4">
            <a:extLst>
              <a:ext uri="{FF2B5EF4-FFF2-40B4-BE49-F238E27FC236}">
                <a16:creationId xmlns:a16="http://schemas.microsoft.com/office/drawing/2014/main" id="{CA74AF66-A028-4C49-ADA7-A1F717C4ACD0}"/>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2301868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4FA82D-9ADB-824F-BBB8-D48EDE2AA31A}"/>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FE4BEB96-927C-E447-B933-DE70FB67A0DB}"/>
              </a:ext>
            </a:extLst>
          </p:cNvPr>
          <p:cNvSpPr>
            <a:spLocks noGrp="1"/>
          </p:cNvSpPr>
          <p:nvPr>
            <p:ph type="title"/>
          </p:nvPr>
        </p:nvSpPr>
        <p:spPr/>
        <p:txBody>
          <a:bodyPr>
            <a:normAutofit fontScale="90000"/>
          </a:bodyPr>
          <a:lstStyle/>
          <a:p>
            <a:r>
              <a:rPr lang="en-US" dirty="0"/>
              <a:t>Certification Information</a:t>
            </a:r>
          </a:p>
        </p:txBody>
      </p:sp>
      <p:sp>
        <p:nvSpPr>
          <p:cNvPr id="4" name="Content Placeholder 3">
            <a:extLst>
              <a:ext uri="{FF2B5EF4-FFF2-40B4-BE49-F238E27FC236}">
                <a16:creationId xmlns:a16="http://schemas.microsoft.com/office/drawing/2014/main" id="{A19F66A1-1640-074B-BBCB-CFF69E587921}"/>
              </a:ext>
            </a:extLst>
          </p:cNvPr>
          <p:cNvSpPr>
            <a:spLocks noGrp="1"/>
          </p:cNvSpPr>
          <p:nvPr>
            <p:ph idx="1"/>
          </p:nvPr>
        </p:nvSpPr>
        <p:spPr>
          <a:xfrm>
            <a:off x="628650" y="1339532"/>
            <a:ext cx="7891272" cy="3191256"/>
          </a:xfrm>
        </p:spPr>
        <p:txBody>
          <a:bodyPr>
            <a:normAutofit/>
          </a:bodyPr>
          <a:lstStyle/>
          <a:p>
            <a:r>
              <a:rPr lang="en-US" sz="900" dirty="0"/>
              <a:t>The CFA is a globally respected, graduate-level investment credential established in 1962 and awarded by CFA Institute — the largest global association of investment professionals. To learn more about the CFA charter, visit </a:t>
            </a:r>
            <a:r>
              <a:rPr lang="en-US" sz="900" dirty="0">
                <a:hlinkClick r:id="rId2"/>
              </a:rPr>
              <a:t>www.cfainstitute.org</a:t>
            </a:r>
            <a:endParaRPr lang="en-US" sz="900" dirty="0"/>
          </a:p>
          <a:p>
            <a:endParaRPr lang="en-US" sz="900" dirty="0"/>
          </a:p>
          <a:p>
            <a:r>
              <a:rPr lang="en-US" sz="900" dirty="0"/>
              <a:t>CIMA ® professionals integrate a complex body of investment knowledge, ethically contributing to prudent investment decisions by providing objective advice and guidance to individual investors and institutional investors. To learn more about the CIMA, visit </a:t>
            </a:r>
            <a:r>
              <a:rPr lang="en-US" sz="900" dirty="0">
                <a:hlinkClick r:id="rId3"/>
              </a:rPr>
              <a:t>https://www.imca.org/cima</a:t>
            </a:r>
            <a:endParaRPr lang="en-US" sz="900" dirty="0"/>
          </a:p>
          <a:p>
            <a:endParaRPr lang="en-US" sz="900" dirty="0"/>
          </a:p>
          <a:p>
            <a:r>
              <a:rPr lang="en-US" sz="900" dirty="0"/>
              <a:t>The CAIA® is the globally-recognized credential for professionals managing, analyzing, distributing, or regulating alternative investments. To learn more about the CAIA, visit </a:t>
            </a:r>
            <a:r>
              <a:rPr lang="en-US" sz="900" dirty="0">
                <a:hlinkClick r:id="rId4"/>
              </a:rPr>
              <a:t>https://caia.org/</a:t>
            </a:r>
            <a:endParaRPr lang="en-US" sz="900" dirty="0"/>
          </a:p>
          <a:p>
            <a:endParaRPr lang="en-US" sz="900" dirty="0"/>
          </a:p>
          <a:p>
            <a:r>
              <a:rPr lang="en-US" sz="900" dirty="0"/>
              <a:t>The CMT Program demonstrates mastery of a core body of knowledge of investment risk in portfolio management. The Chartered Market Technician® (CMT) designation marks the highest education within the discipline and is the preeminent designation for practitioners of technical analysis worldwide. To learn more about the CMT, visit </a:t>
            </a:r>
          </a:p>
          <a:p>
            <a:r>
              <a:rPr lang="en-US" sz="900" dirty="0">
                <a:hlinkClick r:id="rId5"/>
              </a:rPr>
              <a:t>https://cmtassociation.org/</a:t>
            </a:r>
            <a:r>
              <a:rPr lang="en-US" sz="900" dirty="0"/>
              <a:t> </a:t>
            </a:r>
          </a:p>
        </p:txBody>
      </p:sp>
      <p:sp>
        <p:nvSpPr>
          <p:cNvPr id="7" name="Footer Placeholder 4">
            <a:extLst>
              <a:ext uri="{FF2B5EF4-FFF2-40B4-BE49-F238E27FC236}">
                <a16:creationId xmlns:a16="http://schemas.microsoft.com/office/drawing/2014/main" id="{0B320BB2-2581-3B4E-921D-D12420A7EFA4}"/>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339111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4BEB96-927C-E447-B933-DE70FB67A0DB}"/>
              </a:ext>
            </a:extLst>
          </p:cNvPr>
          <p:cNvSpPr>
            <a:spLocks noGrp="1"/>
          </p:cNvSpPr>
          <p:nvPr>
            <p:ph type="title"/>
          </p:nvPr>
        </p:nvSpPr>
        <p:spPr/>
        <p:txBody>
          <a:bodyPr>
            <a:normAutofit fontScale="90000"/>
          </a:bodyPr>
          <a:lstStyle/>
          <a:p>
            <a:r>
              <a:rPr lang="en-US" dirty="0"/>
              <a:t>Award Disclosures</a:t>
            </a:r>
          </a:p>
        </p:txBody>
      </p:sp>
      <p:sp>
        <p:nvSpPr>
          <p:cNvPr id="4" name="Content Placeholder 3">
            <a:extLst>
              <a:ext uri="{FF2B5EF4-FFF2-40B4-BE49-F238E27FC236}">
                <a16:creationId xmlns:a16="http://schemas.microsoft.com/office/drawing/2014/main" id="{A19F66A1-1640-074B-BBCB-CFF69E587921}"/>
              </a:ext>
            </a:extLst>
          </p:cNvPr>
          <p:cNvSpPr>
            <a:spLocks noGrp="1"/>
          </p:cNvSpPr>
          <p:nvPr>
            <p:ph idx="1"/>
          </p:nvPr>
        </p:nvSpPr>
        <p:spPr>
          <a:xfrm>
            <a:off x="628649" y="930729"/>
            <a:ext cx="8068236" cy="3699144"/>
          </a:xfrm>
        </p:spPr>
        <p:txBody>
          <a:bodyPr>
            <a:normAutofit fontScale="92500" lnSpcReduction="10000"/>
          </a:bodyPr>
          <a:lstStyle/>
          <a:p>
            <a:r>
              <a:rPr lang="en-US" sz="1000" b="1" dirty="0" err="1"/>
              <a:t>Wealthmanagement.com</a:t>
            </a:r>
            <a:r>
              <a:rPr lang="en-US" sz="1000" b="1" dirty="0"/>
              <a:t> &amp; </a:t>
            </a:r>
            <a:r>
              <a:rPr lang="en-US" sz="1000" b="1" dirty="0" err="1"/>
              <a:t>ETF.com</a:t>
            </a:r>
            <a:r>
              <a:rPr lang="en-US" sz="1000" b="1" dirty="0"/>
              <a:t> Awards</a:t>
            </a:r>
          </a:p>
          <a:p>
            <a:endParaRPr lang="en-US" sz="900" b="1" dirty="0"/>
          </a:p>
          <a:p>
            <a:r>
              <a:rPr lang="en-US" sz="900" b="1" dirty="0"/>
              <a:t>CLS Investments, LLC (“CLS”) </a:t>
            </a:r>
            <a:r>
              <a:rPr lang="en-US" sz="900" dirty="0"/>
              <a:t>was selected as a finalist for </a:t>
            </a:r>
            <a:r>
              <a:rPr lang="en-US" sz="900" dirty="0" err="1"/>
              <a:t>WealthManagement.com’s</a:t>
            </a:r>
            <a:r>
              <a:rPr lang="en-US" sz="900" dirty="0"/>
              <a:t> </a:t>
            </a:r>
            <a:r>
              <a:rPr lang="en-US" sz="900" b="1" dirty="0"/>
              <a:t>2020 Industry Awards </a:t>
            </a:r>
            <a:r>
              <a:rPr lang="en-US" sz="900" dirty="0"/>
              <a:t>in the category of Asset Managers- ETF Strategist. The </a:t>
            </a:r>
            <a:r>
              <a:rPr lang="en-US" sz="900" dirty="0" err="1"/>
              <a:t>WealthManagement.com</a:t>
            </a:r>
            <a:r>
              <a:rPr lang="en-US" sz="900" dirty="0"/>
              <a:t> Industry Awards program is an unbiased, third-party organization seeking to recognize companies that support financial advisors. Nominations for the </a:t>
            </a:r>
            <a:r>
              <a:rPr lang="en-US" sz="900" dirty="0" err="1"/>
              <a:t>WealthManagement.com</a:t>
            </a:r>
            <a:r>
              <a:rPr lang="en-US" sz="900" dirty="0"/>
              <a:t> Industry Awards were based on a submission from the company describing how it helps financial advisors work with clients. The award goes to the company selected by a Judges Panel made up of fifteen industry professionals. Winners of the award for each category will be announced September 10, 2020. </a:t>
            </a:r>
            <a:r>
              <a:rPr lang="en-US" sz="900" dirty="0" err="1"/>
              <a:t>WealthManagement.com</a:t>
            </a:r>
            <a:r>
              <a:rPr lang="en-US" sz="900" dirty="0"/>
              <a:t> is not affiliated with CLS. Ratings and awards may not be representative of any one client’s experience and are not indicative of CLS’s future performance.</a:t>
            </a:r>
          </a:p>
          <a:p>
            <a:endParaRPr lang="en-US" sz="900" b="1" dirty="0"/>
          </a:p>
          <a:p>
            <a:r>
              <a:rPr lang="en-US" sz="900" b="1" dirty="0"/>
              <a:t>CLS Investments, LLC </a:t>
            </a:r>
            <a:r>
              <a:rPr lang="en-US" sz="900" dirty="0"/>
              <a:t>was selected as a winner for </a:t>
            </a:r>
            <a:r>
              <a:rPr lang="en-US" sz="900" b="1" dirty="0" err="1"/>
              <a:t>ETF.com’s</a:t>
            </a:r>
            <a:r>
              <a:rPr lang="en-US" sz="900" b="1" dirty="0"/>
              <a:t> ETF Investor of the Year – 2019</a:t>
            </a:r>
            <a:r>
              <a:rPr lang="en-US" sz="900" dirty="0"/>
              <a:t>. </a:t>
            </a:r>
            <a:r>
              <a:rPr lang="en-US" sz="900" dirty="0" err="1"/>
              <a:t>ETF.com</a:t>
            </a:r>
            <a:r>
              <a:rPr lang="en-US" sz="900" dirty="0"/>
              <a:t> is an unbiased, third-party organization which specializes in providing resources on Exchange Traded Funds. </a:t>
            </a:r>
            <a:r>
              <a:rPr lang="en-US" sz="900" dirty="0" err="1"/>
              <a:t>ETF.com</a:t>
            </a:r>
            <a:r>
              <a:rPr lang="en-US" sz="900" dirty="0"/>
              <a:t> Award winners are selected in a three-part process. The process begins with open nominations where interested parties were invited to submit nominations. Self-nominations were accepted. Then the </a:t>
            </a:r>
            <a:r>
              <a:rPr lang="en-US" sz="900" dirty="0" err="1"/>
              <a:t>ETF.com</a:t>
            </a:r>
            <a:r>
              <a:rPr lang="en-US" sz="900" dirty="0"/>
              <a:t> Awards Nominating Committee – made up of </a:t>
            </a:r>
            <a:r>
              <a:rPr lang="en-US" sz="900" dirty="0" err="1"/>
              <a:t>ETF.com</a:t>
            </a:r>
            <a:r>
              <a:rPr lang="en-US" sz="900" dirty="0"/>
              <a:t> editorial staff– selected up to five finalists in each category. The winners are selected from these finalists by a majority vote of the </a:t>
            </a:r>
            <a:r>
              <a:rPr lang="en-US" sz="900" dirty="0" err="1"/>
              <a:t>ETF.com</a:t>
            </a:r>
            <a:r>
              <a:rPr lang="en-US" sz="900" dirty="0"/>
              <a:t> Awards Selection Committee, which is a group of independent ETF experts. </a:t>
            </a:r>
            <a:r>
              <a:rPr lang="en-US" sz="900" dirty="0" err="1"/>
              <a:t>ETF.com</a:t>
            </a:r>
            <a:r>
              <a:rPr lang="en-US" sz="900" dirty="0"/>
              <a:t> is not affiliated with CLS. Ratings and awards may not be representative of any one client’s experience and are not indicative of CLS’s future performance.</a:t>
            </a:r>
          </a:p>
          <a:p>
            <a:endParaRPr lang="en-US" sz="900" b="1" dirty="0"/>
          </a:p>
          <a:p>
            <a:r>
              <a:rPr lang="en-US" sz="900" b="1" dirty="0"/>
              <a:t>CLS Investments, LLC </a:t>
            </a:r>
            <a:r>
              <a:rPr lang="en-US" sz="900" dirty="0"/>
              <a:t>was selected as a winner for </a:t>
            </a:r>
            <a:r>
              <a:rPr lang="en-US" sz="900" b="1" dirty="0" err="1"/>
              <a:t>ETF.com’s</a:t>
            </a:r>
            <a:r>
              <a:rPr lang="en-US" sz="900" b="1" dirty="0"/>
              <a:t> ETF Investor of the Year – 2017</a:t>
            </a:r>
            <a:r>
              <a:rPr lang="en-US" sz="900" dirty="0"/>
              <a:t>. </a:t>
            </a:r>
            <a:r>
              <a:rPr lang="en-US" sz="900" dirty="0" err="1"/>
              <a:t>ETF.com</a:t>
            </a:r>
            <a:r>
              <a:rPr lang="en-US" sz="900" dirty="0"/>
              <a:t> is an unbiased, third-party organization which specializes in providing resources on Exchange Traded Funds. </a:t>
            </a:r>
            <a:r>
              <a:rPr lang="en-US" sz="900" dirty="0" err="1"/>
              <a:t>ETF.com</a:t>
            </a:r>
            <a:r>
              <a:rPr lang="en-US" sz="900" dirty="0"/>
              <a:t> Award winners are selected in a three-part process. The process begins with open nominations where interested parties were invited to submit nominations. Self-nominations were accepted. Then the </a:t>
            </a:r>
            <a:r>
              <a:rPr lang="en-US" sz="900" dirty="0" err="1"/>
              <a:t>ETF.com</a:t>
            </a:r>
            <a:r>
              <a:rPr lang="en-US" sz="900" dirty="0"/>
              <a:t> Awards Nominating Committee – made up of senior leaders at </a:t>
            </a:r>
            <a:r>
              <a:rPr lang="en-US" sz="900" dirty="0" err="1"/>
              <a:t>ETF.com</a:t>
            </a:r>
            <a:r>
              <a:rPr lang="en-US" sz="900" dirty="0"/>
              <a:t> and senior members of the FactSet ETF Analytics team – selected up to five finalists in each category. The winners are selected from these finalists by a majority vote of the </a:t>
            </a:r>
            <a:r>
              <a:rPr lang="en-US" sz="900" dirty="0" err="1"/>
              <a:t>ETF.com</a:t>
            </a:r>
            <a:r>
              <a:rPr lang="en-US" sz="900" dirty="0"/>
              <a:t> Awards Selection Committee, which is a group of independent ETF experts. </a:t>
            </a:r>
            <a:r>
              <a:rPr lang="en-US" sz="900" dirty="0" err="1"/>
              <a:t>ETF.com</a:t>
            </a:r>
            <a:r>
              <a:rPr lang="en-US" sz="900" dirty="0"/>
              <a:t> is not affiliated with CLS. Ratings and awards may not be representative of any one client’s experience and are not indicative of CLS’s future performance.</a:t>
            </a:r>
          </a:p>
          <a:p>
            <a:endParaRPr lang="en-US" sz="900" b="1" dirty="0"/>
          </a:p>
          <a:p>
            <a:r>
              <a:rPr lang="en-US" sz="900" b="1" dirty="0"/>
              <a:t>CLS Investments, LLC (“CLS”) </a:t>
            </a:r>
            <a:r>
              <a:rPr lang="en-US" sz="900" dirty="0"/>
              <a:t>was selected as a finalist for </a:t>
            </a:r>
            <a:r>
              <a:rPr lang="en-US" sz="900" dirty="0" err="1"/>
              <a:t>WealthManagement.com’s</a:t>
            </a:r>
            <a:r>
              <a:rPr lang="en-US" sz="900" dirty="0"/>
              <a:t> </a:t>
            </a:r>
            <a:r>
              <a:rPr lang="en-US" sz="900" b="1" dirty="0"/>
              <a:t>2017 Industry Awards in the category, Asset Managers- ETF Strategist</a:t>
            </a:r>
            <a:r>
              <a:rPr lang="en-US" sz="900" dirty="0"/>
              <a:t>. The </a:t>
            </a:r>
            <a:r>
              <a:rPr lang="en-US" sz="900" dirty="0" err="1"/>
              <a:t>WealthManagement.com</a:t>
            </a:r>
            <a:r>
              <a:rPr lang="en-US" sz="900" dirty="0"/>
              <a:t> Industry Awards program is an unbiased, third-party organization seeking to recognize companies that support financial advisors. Nominations for the </a:t>
            </a:r>
            <a:r>
              <a:rPr lang="en-US" sz="900" dirty="0" err="1"/>
              <a:t>WealthManagement.com</a:t>
            </a:r>
            <a:r>
              <a:rPr lang="en-US" sz="900" dirty="0"/>
              <a:t> Industry Awards were based on a submission from the company describing how it helps financial advisors work with clients. The award goes to the company selected by a Judges Panel made up of ten industry professionals. Winners of the award for each category were announced October 11, 2017. </a:t>
            </a:r>
            <a:r>
              <a:rPr lang="en-US" sz="900" dirty="0" err="1"/>
              <a:t>WealthManagement.com</a:t>
            </a:r>
            <a:r>
              <a:rPr lang="en-US" sz="900" dirty="0"/>
              <a:t> is not affiliated with CLS. Ratings and awards may not be representative of any one client’s experience and are not indicative of CLS’s future performance.</a:t>
            </a:r>
          </a:p>
        </p:txBody>
      </p:sp>
      <p:sp>
        <p:nvSpPr>
          <p:cNvPr id="5" name="Footer Placeholder 4">
            <a:extLst>
              <a:ext uri="{FF2B5EF4-FFF2-40B4-BE49-F238E27FC236}">
                <a16:creationId xmlns:a16="http://schemas.microsoft.com/office/drawing/2014/main" id="{68FE108F-7632-9847-A581-234BD8D80B59}"/>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3591495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4BEB96-927C-E447-B933-DE70FB67A0DB}"/>
              </a:ext>
            </a:extLst>
          </p:cNvPr>
          <p:cNvSpPr>
            <a:spLocks noGrp="1"/>
          </p:cNvSpPr>
          <p:nvPr>
            <p:ph type="title"/>
          </p:nvPr>
        </p:nvSpPr>
        <p:spPr/>
        <p:txBody>
          <a:bodyPr>
            <a:normAutofit fontScale="90000"/>
          </a:bodyPr>
          <a:lstStyle/>
          <a:p>
            <a:r>
              <a:rPr lang="en-US" dirty="0"/>
              <a:t>Award Disclosures Continued</a:t>
            </a:r>
          </a:p>
        </p:txBody>
      </p:sp>
      <p:sp>
        <p:nvSpPr>
          <p:cNvPr id="4" name="Content Placeholder 3">
            <a:extLst>
              <a:ext uri="{FF2B5EF4-FFF2-40B4-BE49-F238E27FC236}">
                <a16:creationId xmlns:a16="http://schemas.microsoft.com/office/drawing/2014/main" id="{A19F66A1-1640-074B-BBCB-CFF69E587921}"/>
              </a:ext>
            </a:extLst>
          </p:cNvPr>
          <p:cNvSpPr>
            <a:spLocks noGrp="1"/>
          </p:cNvSpPr>
          <p:nvPr>
            <p:ph idx="1"/>
          </p:nvPr>
        </p:nvSpPr>
        <p:spPr>
          <a:xfrm>
            <a:off x="628649" y="929472"/>
            <a:ext cx="8068235" cy="3593101"/>
          </a:xfrm>
        </p:spPr>
        <p:txBody>
          <a:bodyPr>
            <a:normAutofit/>
          </a:bodyPr>
          <a:lstStyle/>
          <a:p>
            <a:r>
              <a:rPr lang="en-US" sz="900" b="1" dirty="0" err="1"/>
              <a:t>Wealthmanagement.com</a:t>
            </a:r>
            <a:r>
              <a:rPr lang="en-US" sz="900" b="1" dirty="0"/>
              <a:t> &amp; </a:t>
            </a:r>
            <a:r>
              <a:rPr lang="en-US" sz="900" b="1" dirty="0" err="1"/>
              <a:t>ETF.com</a:t>
            </a:r>
            <a:r>
              <a:rPr lang="en-US" sz="900" b="1" dirty="0"/>
              <a:t> Awards</a:t>
            </a:r>
          </a:p>
          <a:p>
            <a:endParaRPr lang="en-US" sz="900" b="1" dirty="0"/>
          </a:p>
          <a:p>
            <a:r>
              <a:rPr lang="en-US" sz="800" b="1" dirty="0"/>
              <a:t>CLS Investments, LLC (“CLS”) </a:t>
            </a:r>
            <a:r>
              <a:rPr lang="en-US" sz="800" dirty="0"/>
              <a:t>was selected as a winner for </a:t>
            </a:r>
            <a:r>
              <a:rPr lang="en-US" sz="800" dirty="0" err="1"/>
              <a:t>WealthManagement.com’s</a:t>
            </a:r>
            <a:r>
              <a:rPr lang="en-US" sz="800" dirty="0"/>
              <a:t> </a:t>
            </a:r>
            <a:r>
              <a:rPr lang="en-US" sz="800" b="1" dirty="0"/>
              <a:t>2016 Industry Awards in the category, Asset Managers- ETF Strategist</a:t>
            </a:r>
            <a:r>
              <a:rPr lang="en-US" sz="800" dirty="0"/>
              <a:t>. The </a:t>
            </a:r>
            <a:r>
              <a:rPr lang="en-US" sz="800" dirty="0" err="1"/>
              <a:t>WealthManagement.com</a:t>
            </a:r>
            <a:r>
              <a:rPr lang="en-US" sz="800" dirty="0"/>
              <a:t> Industry Awards program is an unbiased, third-party organization seeking to recognize companies that support financial advisors. Nominations for the </a:t>
            </a:r>
            <a:r>
              <a:rPr lang="en-US" sz="800" dirty="0" err="1"/>
              <a:t>WealthManagement.com</a:t>
            </a:r>
            <a:r>
              <a:rPr lang="en-US" sz="800" dirty="0"/>
              <a:t> Industry Awards were based on a submission from the company describing how it helps financial advisors work with clients. The award goes to the company selected by a Judges Panel made up of ten industry professionals. Winners of the award for each category were announced September 29, 2016. </a:t>
            </a:r>
            <a:r>
              <a:rPr lang="en-US" sz="800" dirty="0" err="1"/>
              <a:t>WealthManagement.com</a:t>
            </a:r>
            <a:r>
              <a:rPr lang="en-US" sz="800" dirty="0"/>
              <a:t> is not affiliated with CLS. Ratings and awards may not be representative of any one client’s experience and are not indicative of CLS’s future performance.</a:t>
            </a:r>
          </a:p>
          <a:p>
            <a:endParaRPr lang="en-US" sz="800" dirty="0"/>
          </a:p>
          <a:p>
            <a:r>
              <a:rPr lang="en-US" sz="800" b="1" dirty="0"/>
              <a:t>CLS Investments, LLC </a:t>
            </a:r>
            <a:r>
              <a:rPr lang="en-US" sz="800" dirty="0"/>
              <a:t>was a finalist for </a:t>
            </a:r>
            <a:r>
              <a:rPr lang="en-US" sz="800" dirty="0" err="1"/>
              <a:t>ETF.com’s</a:t>
            </a:r>
            <a:r>
              <a:rPr lang="en-US" sz="800" dirty="0"/>
              <a:t> </a:t>
            </a:r>
            <a:r>
              <a:rPr lang="en-US" sz="800" b="1" dirty="0"/>
              <a:t>ETF Strategist of the Year – 2014-2017. </a:t>
            </a:r>
            <a:r>
              <a:rPr lang="en-US" sz="800" dirty="0" err="1"/>
              <a:t>ETF.com</a:t>
            </a:r>
            <a:r>
              <a:rPr lang="en-US" sz="800" dirty="0"/>
              <a:t> is an unbiased, third-party organization which specializes in providing resources on Exchange Traded Funds. </a:t>
            </a:r>
            <a:r>
              <a:rPr lang="en-US" sz="800" dirty="0" err="1"/>
              <a:t>ETF.com</a:t>
            </a:r>
            <a:r>
              <a:rPr lang="en-US" sz="800" dirty="0"/>
              <a:t> Award winners are selected in a three-part process. The process began with open nominations where interested parties were invited to submit nominations. Self-nominations were accepted. Then the </a:t>
            </a:r>
            <a:r>
              <a:rPr lang="en-US" sz="800" dirty="0" err="1"/>
              <a:t>ETF.com</a:t>
            </a:r>
            <a:r>
              <a:rPr lang="en-US" sz="800" dirty="0"/>
              <a:t> Awards Nominating Committee – made up of senior leaders at </a:t>
            </a:r>
            <a:r>
              <a:rPr lang="en-US" sz="800" dirty="0" err="1"/>
              <a:t>ETF.com</a:t>
            </a:r>
            <a:r>
              <a:rPr lang="en-US" sz="800" dirty="0"/>
              <a:t> and senior members of the FactSet ETF team – voted for up to five finalists in each category. The winners were selected from these finalists by a majority vote of the </a:t>
            </a:r>
            <a:r>
              <a:rPr lang="en-US" sz="800" dirty="0" err="1"/>
              <a:t>ETF.com</a:t>
            </a:r>
            <a:r>
              <a:rPr lang="en-US" sz="800" dirty="0"/>
              <a:t> Awards Selection Committee, which was a group of independent ETF experts. Committee members </a:t>
            </a:r>
            <a:r>
              <a:rPr lang="en-US" sz="800" dirty="0" err="1"/>
              <a:t>recusd</a:t>
            </a:r>
            <a:r>
              <a:rPr lang="en-US" sz="800" dirty="0"/>
              <a:t> themselves from voting in any category in which their firm was named as finalist. </a:t>
            </a:r>
            <a:r>
              <a:rPr lang="en-US" sz="800" dirty="0" err="1"/>
              <a:t>ETF.com</a:t>
            </a:r>
            <a:r>
              <a:rPr lang="en-US" sz="800" dirty="0"/>
              <a:t> is not affiliated with CLS. Ratings and awards may not be representative of any one client’s experience and are not indicative of CLS’s future performance.</a:t>
            </a:r>
          </a:p>
          <a:p>
            <a:endParaRPr lang="en-US" sz="800" dirty="0"/>
          </a:p>
          <a:p>
            <a:r>
              <a:rPr lang="en-US" sz="800" b="1" dirty="0"/>
              <a:t>CLS Investments, LLC ("CLS") </a:t>
            </a:r>
            <a:r>
              <a:rPr lang="en-US" sz="800" dirty="0"/>
              <a:t>was selected as a finalist for </a:t>
            </a:r>
            <a:r>
              <a:rPr lang="en-US" sz="800" dirty="0" err="1"/>
              <a:t>WealthManagement.com's</a:t>
            </a:r>
            <a:r>
              <a:rPr lang="en-US" sz="800" dirty="0"/>
              <a:t> </a:t>
            </a:r>
            <a:r>
              <a:rPr lang="en-US" sz="800" b="1" dirty="0"/>
              <a:t>2018 Industry Awards in the categories, Asset Managers: ETF Strategist, Socially Responsible Investing (SRI)/Impact Investing, Thought Leadership Initiative, and Thought Leadership Product Enhancement. </a:t>
            </a:r>
            <a:r>
              <a:rPr lang="en-US" sz="800" dirty="0"/>
              <a:t>The </a:t>
            </a:r>
            <a:r>
              <a:rPr lang="en-US" sz="800" dirty="0" err="1"/>
              <a:t>WealthManagement.com</a:t>
            </a:r>
            <a:r>
              <a:rPr lang="en-US" sz="800" dirty="0"/>
              <a:t> Industry Awards program is an unbiased, third-party organization seeking to recognize companies that support financial advisors. Nominations for the </a:t>
            </a:r>
            <a:r>
              <a:rPr lang="en-US" sz="800" dirty="0" err="1"/>
              <a:t>WealthManagement.com</a:t>
            </a:r>
            <a:r>
              <a:rPr lang="en-US" sz="800" dirty="0"/>
              <a:t> Industry Awards were based on a submission from the company describing how it helps financial advisors work with clients. The award goes to the company selected by a Judges Panel made up of eleven industry professionals. Winners of the award for each category were announced September 13, 2018. </a:t>
            </a:r>
            <a:r>
              <a:rPr lang="en-US" sz="800" dirty="0" err="1"/>
              <a:t>WealthManagement.com</a:t>
            </a:r>
            <a:r>
              <a:rPr lang="en-US" sz="800" dirty="0"/>
              <a:t> is not affiliated with CLS. Ratings and awards may not be representative of any one client's experience and are not indicative of CLS's future performance.</a:t>
            </a:r>
          </a:p>
        </p:txBody>
      </p:sp>
      <p:sp>
        <p:nvSpPr>
          <p:cNvPr id="5" name="Footer Placeholder 4">
            <a:extLst>
              <a:ext uri="{FF2B5EF4-FFF2-40B4-BE49-F238E27FC236}">
                <a16:creationId xmlns:a16="http://schemas.microsoft.com/office/drawing/2014/main" id="{A83A3702-A79A-5F4A-B8ED-74BAB192B9CB}"/>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4186380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4FA82D-9ADB-824F-BBB8-D48EDE2AA31A}"/>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FE4BEB96-927C-E447-B933-DE70FB67A0DB}"/>
              </a:ext>
            </a:extLst>
          </p:cNvPr>
          <p:cNvSpPr>
            <a:spLocks noGrp="1"/>
          </p:cNvSpPr>
          <p:nvPr>
            <p:ph type="title"/>
          </p:nvPr>
        </p:nvSpPr>
        <p:spPr/>
        <p:txBody>
          <a:bodyPr>
            <a:normAutofit fontScale="90000"/>
          </a:bodyPr>
          <a:lstStyle/>
          <a:p>
            <a:r>
              <a:rPr lang="en-US" dirty="0"/>
              <a:t>Award Disclosures Continued</a:t>
            </a:r>
          </a:p>
        </p:txBody>
      </p:sp>
      <p:sp>
        <p:nvSpPr>
          <p:cNvPr id="4" name="Content Placeholder 3">
            <a:extLst>
              <a:ext uri="{FF2B5EF4-FFF2-40B4-BE49-F238E27FC236}">
                <a16:creationId xmlns:a16="http://schemas.microsoft.com/office/drawing/2014/main" id="{A19F66A1-1640-074B-BBCB-CFF69E587921}"/>
              </a:ext>
            </a:extLst>
          </p:cNvPr>
          <p:cNvSpPr>
            <a:spLocks noGrp="1"/>
          </p:cNvSpPr>
          <p:nvPr>
            <p:ph idx="1"/>
          </p:nvPr>
        </p:nvSpPr>
        <p:spPr>
          <a:xfrm>
            <a:off x="628650" y="1339532"/>
            <a:ext cx="7891272" cy="3191256"/>
          </a:xfrm>
        </p:spPr>
        <p:txBody>
          <a:bodyPr>
            <a:normAutofit/>
          </a:bodyPr>
          <a:lstStyle/>
          <a:p>
            <a:r>
              <a:rPr lang="en-US" sz="1100" b="1" dirty="0"/>
              <a:t>Rusty </a:t>
            </a:r>
            <a:r>
              <a:rPr lang="en-US" sz="1100" b="1" dirty="0" err="1"/>
              <a:t>Vanneman</a:t>
            </a:r>
            <a:r>
              <a:rPr lang="en-US" sz="1100" b="1" dirty="0"/>
              <a:t> Money Management Executive Award</a:t>
            </a:r>
            <a:endParaRPr lang="en-US" sz="1050" dirty="0"/>
          </a:p>
          <a:p>
            <a:r>
              <a:rPr lang="en-US" sz="900" dirty="0"/>
              <a:t>Orion Chief Investment Strategist, Rusty </a:t>
            </a:r>
            <a:r>
              <a:rPr lang="en-US" sz="900" dirty="0" err="1"/>
              <a:t>Vanneman</a:t>
            </a:r>
            <a:r>
              <a:rPr lang="en-US" sz="900" dirty="0"/>
              <a:t>, CFA, CMT, was selected as a “Top 10 Fund Managers to Watch” in 2017 by Money Management Executive. Money Management Executive is an unbiased, third-party publication covering the asset management industry. Money Management Executive chose the list of managers to watch by screening Morningstar data from funds with a single manager, ranked as having the best three-year annualized returns in their respective categories. The list of managers was published March 27, 2017. Money Management Executive is not affiliated with Orion. Ratings and awards may not be representative of any one client’s experience and are not indicative of Orion’s future performance.</a:t>
            </a:r>
          </a:p>
          <a:p>
            <a:endParaRPr lang="en-US" sz="1050" b="1" dirty="0"/>
          </a:p>
          <a:p>
            <a:r>
              <a:rPr lang="en-US" sz="1100" b="1" dirty="0"/>
              <a:t>Grant Engelbart Money Management Executive Award</a:t>
            </a:r>
          </a:p>
          <a:p>
            <a:r>
              <a:rPr lang="en-US" sz="900" dirty="0"/>
              <a:t>CLS Investment, LLC (“CLS”) Portfolio Manager, Grant Engelbart, CFA, CAIA, was selected as a “Top 10 Fund Managers to Watch” in 2018 by Money Management Executive. Money Management Executive is an unbiased, third-party publication covering the asset management industry. Money Management Executive chose the list of managers to watch by screening Morningstar data from funds with a single manager, ranked as having the best three-year annualized returns in their respective categories. The list of managers was published March 12, 2018. Money Management Executive is not affiliated with CLS. Ratings and awards may not be representative of any one client’s experience and are not indicative of CLS’s future performance.</a:t>
            </a:r>
          </a:p>
        </p:txBody>
      </p:sp>
      <p:sp>
        <p:nvSpPr>
          <p:cNvPr id="7" name="Footer Placeholder 4">
            <a:extLst>
              <a:ext uri="{FF2B5EF4-FFF2-40B4-BE49-F238E27FC236}">
                <a16:creationId xmlns:a16="http://schemas.microsoft.com/office/drawing/2014/main" id="{60A4ED20-FB38-4543-B9AC-1426C604794E}"/>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0112-CLS-01/15/2021</a:t>
            </a:r>
            <a:endParaRPr lang="en-US" dirty="0"/>
          </a:p>
        </p:txBody>
      </p:sp>
    </p:spTree>
    <p:extLst>
      <p:ext uri="{BB962C8B-B14F-4D97-AF65-F5344CB8AC3E}">
        <p14:creationId xmlns:p14="http://schemas.microsoft.com/office/powerpoint/2010/main" val="35274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172A36-CAF5-BA40-9BCE-E45C876DD5BE}"/>
              </a:ext>
            </a:extLst>
          </p:cNvPr>
          <p:cNvSpPr>
            <a:spLocks noGrp="1"/>
          </p:cNvSpPr>
          <p:nvPr>
            <p:ph type="body" idx="7"/>
          </p:nvPr>
        </p:nvSpPr>
        <p:spPr/>
        <p:txBody>
          <a:bodyPr>
            <a:normAutofit fontScale="92500" lnSpcReduction="20000"/>
          </a:bodyPr>
          <a:lstStyle/>
          <a:p>
            <a:r>
              <a:rPr lang="en-US" dirty="0"/>
              <a:t>Key Stats</a:t>
            </a:r>
          </a:p>
        </p:txBody>
      </p:sp>
      <p:sp>
        <p:nvSpPr>
          <p:cNvPr id="3" name="Title 2">
            <a:extLst>
              <a:ext uri="{FF2B5EF4-FFF2-40B4-BE49-F238E27FC236}">
                <a16:creationId xmlns:a16="http://schemas.microsoft.com/office/drawing/2014/main" id="{AFCDD631-7EC5-9941-846E-05E4729FA042}"/>
              </a:ext>
            </a:extLst>
          </p:cNvPr>
          <p:cNvSpPr>
            <a:spLocks noGrp="1"/>
          </p:cNvSpPr>
          <p:nvPr>
            <p:ph type="title"/>
          </p:nvPr>
        </p:nvSpPr>
        <p:spPr/>
        <p:txBody>
          <a:bodyPr>
            <a:normAutofit fontScale="90000"/>
          </a:bodyPr>
          <a:lstStyle/>
          <a:p>
            <a:r>
              <a:rPr lang="en-US" dirty="0"/>
              <a:t>About CLS</a:t>
            </a:r>
          </a:p>
        </p:txBody>
      </p:sp>
      <p:sp>
        <p:nvSpPr>
          <p:cNvPr id="4" name="Content Placeholder 3">
            <a:extLst>
              <a:ext uri="{FF2B5EF4-FFF2-40B4-BE49-F238E27FC236}">
                <a16:creationId xmlns:a16="http://schemas.microsoft.com/office/drawing/2014/main" id="{39251C5D-6117-1B4E-94E9-9EF7414F8D5F}"/>
              </a:ext>
            </a:extLst>
          </p:cNvPr>
          <p:cNvSpPr>
            <a:spLocks noGrp="1"/>
          </p:cNvSpPr>
          <p:nvPr>
            <p:ph idx="1"/>
          </p:nvPr>
        </p:nvSpPr>
        <p:spPr/>
        <p:txBody>
          <a:bodyPr/>
          <a:lstStyle/>
          <a:p>
            <a:pPr marL="285750" indent="-285750">
              <a:buFont typeface="Arial" panose="020B0604020202020204" pitchFamily="34" charset="0"/>
              <a:buChar char="•"/>
            </a:pPr>
            <a:r>
              <a:rPr lang="en-US" b="1" dirty="0"/>
              <a:t>Investment Team: </a:t>
            </a:r>
            <a:r>
              <a:rPr lang="en-US" dirty="0"/>
              <a:t>5</a:t>
            </a:r>
            <a:br>
              <a:rPr lang="en-US" dirty="0"/>
            </a:br>
            <a:endParaRPr lang="en-US" dirty="0"/>
          </a:p>
          <a:p>
            <a:pPr marL="285750" indent="-285750">
              <a:buFont typeface="Arial" panose="020B0604020202020204" pitchFamily="34" charset="0"/>
              <a:buChar char="•"/>
            </a:pPr>
            <a:r>
              <a:rPr lang="en-US" b="1" dirty="0"/>
              <a:t>Investment Team Credentials:</a:t>
            </a:r>
          </a:p>
          <a:p>
            <a:pPr lvl="2">
              <a:buFont typeface="Arial" panose="020B0604020202020204" pitchFamily="34" charset="0"/>
              <a:buChar char="•"/>
            </a:pPr>
            <a:r>
              <a:rPr lang="en-US" dirty="0"/>
              <a:t>2 Chartered Financial Analyst (CFA</a:t>
            </a:r>
            <a:r>
              <a:rPr lang="en-US" baseline="30000" dirty="0"/>
              <a:t>®</a:t>
            </a:r>
            <a:r>
              <a:rPr lang="en-US" dirty="0"/>
              <a:t>) Holders</a:t>
            </a:r>
          </a:p>
          <a:p>
            <a:pPr lvl="2">
              <a:buFont typeface="Arial" panose="020B0604020202020204" pitchFamily="34" charset="0"/>
              <a:buChar char="•"/>
            </a:pPr>
            <a:r>
              <a:rPr lang="en-US" dirty="0"/>
              <a:t>1 Chartered Alternative Investment Analysts (CAIA</a:t>
            </a:r>
            <a:r>
              <a:rPr lang="en-US" baseline="30000" dirty="0"/>
              <a:t>®</a:t>
            </a:r>
            <a:r>
              <a:rPr lang="en-US" dirty="0"/>
              <a:t>)</a:t>
            </a:r>
          </a:p>
          <a:p>
            <a:pPr lvl="2">
              <a:buFont typeface="Arial" panose="020B0604020202020204" pitchFamily="34" charset="0"/>
              <a:buChar char="•"/>
            </a:pPr>
            <a:r>
              <a:rPr lang="en-US" dirty="0"/>
              <a:t>1 Certified Investment Management Analyst (CIMA</a:t>
            </a:r>
            <a:r>
              <a:rPr lang="en-US" baseline="30000" dirty="0"/>
              <a:t>®</a:t>
            </a:r>
            <a:r>
              <a:rPr lang="en-US" dirty="0"/>
              <a:t>)</a:t>
            </a:r>
          </a:p>
          <a:p>
            <a:pPr marL="409575" lvl="2" indent="0">
              <a:buNone/>
            </a:pPr>
            <a:endParaRPr lang="en-US" dirty="0"/>
          </a:p>
          <a:p>
            <a:pPr marL="285750" indent="-285750">
              <a:buFont typeface="Arial" panose="020B0604020202020204" pitchFamily="34" charset="0"/>
              <a:buChar char="•"/>
            </a:pPr>
            <a:r>
              <a:rPr lang="en-US" b="1" dirty="0"/>
              <a:t>Industry Veterans: </a:t>
            </a:r>
            <a:r>
              <a:rPr lang="en-US" dirty="0"/>
              <a:t>Experienced team with backgrounds from Fidelity Management &amp; Research, Goldman Sachs, E*Trade, Charles Schwab, State Street, and TD Ameritrade</a:t>
            </a:r>
          </a:p>
        </p:txBody>
      </p:sp>
      <p:sp>
        <p:nvSpPr>
          <p:cNvPr id="6" name="Footer Placeholder 4">
            <a:extLst>
              <a:ext uri="{FF2B5EF4-FFF2-40B4-BE49-F238E27FC236}">
                <a16:creationId xmlns:a16="http://schemas.microsoft.com/office/drawing/2014/main" id="{A914E6CE-08FD-448D-9D07-B77C0CDABC0D}"/>
              </a:ext>
            </a:extLst>
          </p:cNvPr>
          <p:cNvSpPr>
            <a:spLocks noGrp="1"/>
          </p:cNvSpPr>
          <p:nvPr>
            <p:ph type="ftr" sz="quarter" idx="3"/>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1046147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85D8B-9718-FC49-A5E0-B93D447CF02C}"/>
              </a:ext>
            </a:extLst>
          </p:cNvPr>
          <p:cNvSpPr>
            <a:spLocks noGrp="1"/>
          </p:cNvSpPr>
          <p:nvPr>
            <p:ph type="body" idx="7"/>
          </p:nvPr>
        </p:nvSpPr>
        <p:spPr/>
        <p:txBody>
          <a:bodyPr>
            <a:normAutofit fontScale="92500" lnSpcReduction="20000"/>
          </a:bodyPr>
          <a:lstStyle/>
          <a:p>
            <a:r>
              <a:rPr lang="en-US" dirty="0"/>
              <a:t>Awards and Accolades</a:t>
            </a:r>
          </a:p>
        </p:txBody>
      </p:sp>
      <p:sp>
        <p:nvSpPr>
          <p:cNvPr id="3" name="Title 2">
            <a:extLst>
              <a:ext uri="{FF2B5EF4-FFF2-40B4-BE49-F238E27FC236}">
                <a16:creationId xmlns:a16="http://schemas.microsoft.com/office/drawing/2014/main" id="{F9F94160-E95A-9740-9F65-C3EC6E5684DF}"/>
              </a:ext>
            </a:extLst>
          </p:cNvPr>
          <p:cNvSpPr>
            <a:spLocks noGrp="1"/>
          </p:cNvSpPr>
          <p:nvPr>
            <p:ph type="title"/>
          </p:nvPr>
        </p:nvSpPr>
        <p:spPr/>
        <p:txBody>
          <a:bodyPr>
            <a:normAutofit fontScale="90000"/>
          </a:bodyPr>
          <a:lstStyle/>
          <a:p>
            <a:r>
              <a:rPr lang="en-US" dirty="0"/>
              <a:t>About CLS</a:t>
            </a:r>
          </a:p>
        </p:txBody>
      </p:sp>
      <p:sp>
        <p:nvSpPr>
          <p:cNvPr id="4" name="Content Placeholder 3">
            <a:extLst>
              <a:ext uri="{FF2B5EF4-FFF2-40B4-BE49-F238E27FC236}">
                <a16:creationId xmlns:a16="http://schemas.microsoft.com/office/drawing/2014/main" id="{236379F7-AF34-2B4D-A125-AA4AAD50011B}"/>
              </a:ext>
            </a:extLst>
          </p:cNvPr>
          <p:cNvSpPr>
            <a:spLocks noGrp="1"/>
          </p:cNvSpPr>
          <p:nvPr>
            <p:ph idx="1"/>
          </p:nvPr>
        </p:nvSpPr>
        <p:spPr/>
        <p:txBody>
          <a:bodyPr>
            <a:normAutofit/>
          </a:bodyPr>
          <a:lstStyle/>
          <a:p>
            <a:pPr marL="285750" indent="-285750">
              <a:buFont typeface="Arial" panose="020B0604020202020204" pitchFamily="34" charset="0"/>
              <a:buChar char="•"/>
            </a:pPr>
            <a:r>
              <a:rPr lang="en-US" sz="1300" b="1" dirty="0"/>
              <a:t>2017 </a:t>
            </a:r>
            <a:r>
              <a:rPr lang="en-US" sz="1300" b="1" dirty="0" err="1"/>
              <a:t>ETF.com</a:t>
            </a:r>
            <a:r>
              <a:rPr lang="en-US" sz="1300" b="1" dirty="0"/>
              <a:t> ETF Investor of the Year Winner*</a:t>
            </a:r>
          </a:p>
          <a:p>
            <a:pPr marL="285750" indent="-285750">
              <a:buFont typeface="Arial" panose="020B0604020202020204" pitchFamily="34" charset="0"/>
              <a:buChar char="•"/>
            </a:pPr>
            <a:r>
              <a:rPr lang="en-US" sz="1300" b="1" dirty="0"/>
              <a:t>4-Time </a:t>
            </a:r>
            <a:r>
              <a:rPr lang="en-US" sz="1300" b="1" dirty="0" err="1"/>
              <a:t>ETF.com</a:t>
            </a:r>
            <a:r>
              <a:rPr lang="en-US" sz="1300" b="1" dirty="0"/>
              <a:t> ETF Strategist of the Year Finalist*</a:t>
            </a:r>
          </a:p>
          <a:p>
            <a:pPr marL="285750" indent="-285750">
              <a:buFont typeface="Arial" panose="020B0604020202020204" pitchFamily="34" charset="0"/>
              <a:buChar char="•"/>
            </a:pPr>
            <a:r>
              <a:rPr lang="en-US" sz="1300" b="1" dirty="0"/>
              <a:t>2020, 2018, and 2016 WealthManagement.com ETF Strategist of the Year Winner*</a:t>
            </a:r>
          </a:p>
          <a:p>
            <a:pPr marL="285750" indent="-285750">
              <a:buFont typeface="Arial" panose="020B0604020202020204" pitchFamily="34" charset="0"/>
              <a:buChar char="•"/>
            </a:pPr>
            <a:r>
              <a:rPr lang="en-US" sz="1300" b="1" dirty="0"/>
              <a:t>2018 4-Category Finalist for </a:t>
            </a:r>
            <a:r>
              <a:rPr lang="en-US" sz="1300" b="1" dirty="0" err="1"/>
              <a:t>WealthManagement.com</a:t>
            </a:r>
            <a:r>
              <a:rPr lang="en-US" sz="1300" b="1" dirty="0"/>
              <a:t> Industry Awards*</a:t>
            </a:r>
          </a:p>
          <a:p>
            <a:pPr marL="285750" indent="-285750">
              <a:buFont typeface="Arial" panose="020B0604020202020204" pitchFamily="34" charset="0"/>
              <a:buChar char="•"/>
            </a:pPr>
            <a:r>
              <a:rPr lang="en-US" sz="1300" b="1" dirty="0"/>
              <a:t>2017 WealthManagement.com ETF Strategist of the Year Finalist*</a:t>
            </a:r>
          </a:p>
          <a:p>
            <a:pPr marL="285750" indent="-285750">
              <a:buFont typeface="Arial" panose="020B0604020202020204" pitchFamily="34" charset="0"/>
              <a:buChar char="•"/>
            </a:pPr>
            <a:r>
              <a:rPr lang="en-US" sz="1300" b="1" dirty="0"/>
              <a:t>Grant Engelbart, CFA, CAIA: </a:t>
            </a:r>
            <a:r>
              <a:rPr lang="en-US" sz="1300" dirty="0"/>
              <a:t>One of the 2018 Top Ten Portfolio Managers to Watch </a:t>
            </a:r>
            <a:br>
              <a:rPr lang="en-US" sz="1300" dirty="0"/>
            </a:br>
            <a:r>
              <a:rPr lang="en-US" sz="1300" dirty="0"/>
              <a:t>by Money Management Executive*</a:t>
            </a:r>
          </a:p>
          <a:p>
            <a:pPr marL="285750" indent="-285750">
              <a:buFont typeface="Arial" panose="020B0604020202020204" pitchFamily="34" charset="0"/>
              <a:buChar char="•"/>
            </a:pPr>
            <a:r>
              <a:rPr lang="en-US" sz="1300" b="1" dirty="0"/>
              <a:t>Social Media: </a:t>
            </a:r>
            <a:r>
              <a:rPr lang="en-US" sz="1300" dirty="0"/>
              <a:t>2,500+ Followers Across Platforms </a:t>
            </a:r>
          </a:p>
          <a:p>
            <a:pPr marL="285750" indent="-285750">
              <a:buFont typeface="Arial" panose="020B0604020202020204" pitchFamily="34" charset="0"/>
              <a:buChar char="•"/>
            </a:pPr>
            <a:r>
              <a:rPr lang="en-US" sz="1300" dirty="0"/>
              <a:t>CLS is Among the </a:t>
            </a:r>
            <a:r>
              <a:rPr lang="en-US" sz="1300" b="1" dirty="0"/>
              <a:t>Top 10 shareholders in 71 ETFs**</a:t>
            </a:r>
          </a:p>
          <a:p>
            <a:pPr marL="285750" indent="-285750">
              <a:buFont typeface="Arial" panose="020B0604020202020204" pitchFamily="34" charset="0"/>
              <a:buChar char="•"/>
            </a:pPr>
            <a:r>
              <a:rPr lang="en-US" sz="1300" b="1" dirty="0"/>
              <a:t>Top Holder of 13 ETFs**</a:t>
            </a:r>
          </a:p>
          <a:p>
            <a:pPr marL="285750" indent="-285750">
              <a:buFont typeface="Arial" panose="020B0604020202020204" pitchFamily="34" charset="0"/>
              <a:buChar char="•"/>
            </a:pPr>
            <a:r>
              <a:rPr lang="en-US" sz="1300" b="1" dirty="0"/>
              <a:t>2019 ETF Investor of the Year Winner*</a:t>
            </a:r>
            <a:endParaRPr lang="en-US" sz="1300" b="1" dirty="0">
              <a:highlight>
                <a:srgbClr val="FFFF00"/>
              </a:highlight>
            </a:endParaRPr>
          </a:p>
        </p:txBody>
      </p:sp>
      <p:grpSp>
        <p:nvGrpSpPr>
          <p:cNvPr id="10" name="Group 9">
            <a:extLst>
              <a:ext uri="{FF2B5EF4-FFF2-40B4-BE49-F238E27FC236}">
                <a16:creationId xmlns:a16="http://schemas.microsoft.com/office/drawing/2014/main" id="{1297183D-4796-6348-889C-EAF5F5315F97}"/>
              </a:ext>
            </a:extLst>
          </p:cNvPr>
          <p:cNvGrpSpPr/>
          <p:nvPr/>
        </p:nvGrpSpPr>
        <p:grpSpPr>
          <a:xfrm>
            <a:off x="4941208" y="2851548"/>
            <a:ext cx="1348800" cy="237744"/>
            <a:chOff x="5867400" y="2286000"/>
            <a:chExt cx="1348800" cy="237744"/>
          </a:xfrm>
        </p:grpSpPr>
        <p:pic>
          <p:nvPicPr>
            <p:cNvPr id="11" name="Picture 10">
              <a:hlinkClick r:id="rId2"/>
              <a:extLst>
                <a:ext uri="{FF2B5EF4-FFF2-40B4-BE49-F238E27FC236}">
                  <a16:creationId xmlns:a16="http://schemas.microsoft.com/office/drawing/2014/main" id="{E6A0FCF4-F5DA-7A49-AECF-C85D9C31DC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0" y="2286000"/>
              <a:ext cx="228600" cy="228600"/>
            </a:xfrm>
            <a:prstGeom prst="rect">
              <a:avLst/>
            </a:prstGeom>
          </p:spPr>
        </p:pic>
        <p:pic>
          <p:nvPicPr>
            <p:cNvPr id="12" name="Picture 11">
              <a:hlinkClick r:id="rId4"/>
              <a:extLst>
                <a:ext uri="{FF2B5EF4-FFF2-40B4-BE49-F238E27FC236}">
                  <a16:creationId xmlns:a16="http://schemas.microsoft.com/office/drawing/2014/main" id="{7F45B0AD-A404-6F4E-B050-514315CB92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0800" y="2286000"/>
              <a:ext cx="228600" cy="228600"/>
            </a:xfrm>
            <a:prstGeom prst="rect">
              <a:avLst/>
            </a:prstGeom>
          </p:spPr>
        </p:pic>
        <p:pic>
          <p:nvPicPr>
            <p:cNvPr id="13" name="Picture 12">
              <a:hlinkClick r:id="rId6"/>
              <a:extLst>
                <a:ext uri="{FF2B5EF4-FFF2-40B4-BE49-F238E27FC236}">
                  <a16:creationId xmlns:a16="http://schemas.microsoft.com/office/drawing/2014/main" id="{111FB72A-F892-3243-B9A5-94A6A44B60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7248" y="2286000"/>
              <a:ext cx="278952" cy="237744"/>
            </a:xfrm>
            <a:prstGeom prst="rect">
              <a:avLst/>
            </a:prstGeom>
          </p:spPr>
        </p:pic>
      </p:grpSp>
      <p:sp>
        <p:nvSpPr>
          <p:cNvPr id="6" name="Rectangle 5">
            <a:extLst>
              <a:ext uri="{FF2B5EF4-FFF2-40B4-BE49-F238E27FC236}">
                <a16:creationId xmlns:a16="http://schemas.microsoft.com/office/drawing/2014/main" id="{02CA6BCC-34F6-7440-BB04-2628F0136166}"/>
              </a:ext>
            </a:extLst>
          </p:cNvPr>
          <p:cNvSpPr/>
          <p:nvPr/>
        </p:nvSpPr>
        <p:spPr>
          <a:xfrm>
            <a:off x="923298" y="4298127"/>
            <a:ext cx="4443845" cy="338554"/>
          </a:xfrm>
          <a:prstGeom prst="rect">
            <a:avLst/>
          </a:prstGeom>
        </p:spPr>
        <p:txBody>
          <a:bodyPr wrap="none">
            <a:spAutoFit/>
          </a:bodyPr>
          <a:lstStyle/>
          <a:p>
            <a:r>
              <a:rPr lang="en-US" sz="800" dirty="0">
                <a:solidFill>
                  <a:srgbClr val="595A5D"/>
                </a:solidFill>
                <a:latin typeface="Open Sans" panose="020B0606030504020204" pitchFamily="34" charset="0"/>
                <a:ea typeface="Open Sans" panose="020B0606030504020204" pitchFamily="34" charset="0"/>
                <a:cs typeface="Open Sans" panose="020B0606030504020204" pitchFamily="34" charset="0"/>
              </a:rPr>
              <a:t>*This material is not complete without the information located at the end of this presentation.</a:t>
            </a:r>
          </a:p>
          <a:p>
            <a:r>
              <a:rPr lang="en-US" sz="800" dirty="0">
                <a:solidFill>
                  <a:srgbClr val="595A5D"/>
                </a:solidFill>
                <a:latin typeface="Open Sans" panose="020B0606030504020204" pitchFamily="34" charset="0"/>
                <a:ea typeface="Open Sans" panose="020B0606030504020204" pitchFamily="34" charset="0"/>
                <a:cs typeface="Open Sans" panose="020B0606030504020204" pitchFamily="34" charset="0"/>
              </a:rPr>
              <a:t>**Data from Bloomberg as of 12/31/2020</a:t>
            </a:r>
            <a:endParaRPr lang="en-US" sz="800" dirty="0">
              <a:solidFill>
                <a:srgbClr val="595A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Footer Placeholder 4">
            <a:extLst>
              <a:ext uri="{FF2B5EF4-FFF2-40B4-BE49-F238E27FC236}">
                <a16:creationId xmlns:a16="http://schemas.microsoft.com/office/drawing/2014/main" id="{B23B6E6E-946A-CE41-8BDB-68F07874DC5B}"/>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26819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47344DA-E2FF-EF40-ABA0-65242C79985F}"/>
              </a:ext>
            </a:extLst>
          </p:cNvPr>
          <p:cNvSpPr>
            <a:spLocks noGrp="1"/>
          </p:cNvSpPr>
          <p:nvPr>
            <p:ph type="body" idx="7"/>
          </p:nvPr>
        </p:nvSpPr>
        <p:spPr/>
        <p:txBody>
          <a:bodyPr>
            <a:normAutofit fontScale="92500" lnSpcReduction="20000"/>
          </a:bodyPr>
          <a:lstStyle/>
          <a:p>
            <a:endParaRPr lang="en-US"/>
          </a:p>
        </p:txBody>
      </p:sp>
      <p:sp>
        <p:nvSpPr>
          <p:cNvPr id="3" name="Title 2">
            <a:extLst>
              <a:ext uri="{FF2B5EF4-FFF2-40B4-BE49-F238E27FC236}">
                <a16:creationId xmlns:a16="http://schemas.microsoft.com/office/drawing/2014/main" id="{B811B736-07D1-5245-9FE5-002DC771607A}"/>
              </a:ext>
            </a:extLst>
          </p:cNvPr>
          <p:cNvSpPr>
            <a:spLocks noGrp="1"/>
          </p:cNvSpPr>
          <p:nvPr>
            <p:ph type="title"/>
          </p:nvPr>
        </p:nvSpPr>
        <p:spPr/>
        <p:txBody>
          <a:bodyPr>
            <a:normAutofit fontScale="90000"/>
          </a:bodyPr>
          <a:lstStyle/>
          <a:p>
            <a:r>
              <a:rPr lang="en-US" dirty="0"/>
              <a:t>Summary</a:t>
            </a:r>
          </a:p>
        </p:txBody>
      </p:sp>
      <p:sp>
        <p:nvSpPr>
          <p:cNvPr id="6" name="Content Placeholder 5">
            <a:extLst>
              <a:ext uri="{FF2B5EF4-FFF2-40B4-BE49-F238E27FC236}">
                <a16:creationId xmlns:a16="http://schemas.microsoft.com/office/drawing/2014/main" id="{9D8A1637-CD76-CC41-84AE-596FC55A0CA1}"/>
              </a:ext>
            </a:extLst>
          </p:cNvPr>
          <p:cNvSpPr>
            <a:spLocks noGrp="1"/>
          </p:cNvSpPr>
          <p:nvPr>
            <p:ph idx="1"/>
          </p:nvPr>
        </p:nvSpPr>
        <p:spPr>
          <a:xfrm>
            <a:off x="2651760" y="1253172"/>
            <a:ext cx="3840480" cy="3191256"/>
          </a:xfrm>
        </p:spPr>
        <p:txBody>
          <a:bodyPr/>
          <a:lstStyle/>
          <a:p>
            <a:r>
              <a:rPr lang="en-US" b="1" dirty="0"/>
              <a:t>Market Outlook</a:t>
            </a:r>
            <a:br>
              <a:rPr lang="en-US" b="1" dirty="0"/>
            </a:br>
            <a:endParaRPr lang="en-US" b="1" dirty="0"/>
          </a:p>
          <a:p>
            <a:pPr lvl="1"/>
            <a:r>
              <a:rPr lang="en-US" b="1" dirty="0"/>
              <a:t>Stocks: </a:t>
            </a:r>
            <a:r>
              <a:rPr lang="en-US" dirty="0"/>
              <a:t>stay global</a:t>
            </a:r>
          </a:p>
          <a:p>
            <a:pPr lvl="2">
              <a:buFont typeface="System Font Regular"/>
              <a:buChar char="-"/>
            </a:pPr>
            <a:r>
              <a:rPr lang="en-US" altLang="en-US" dirty="0"/>
              <a:t>We expect below-average returns from U.S. equities.</a:t>
            </a:r>
          </a:p>
          <a:p>
            <a:pPr lvl="2">
              <a:buFont typeface="System Font Regular"/>
              <a:buChar char="-"/>
            </a:pPr>
            <a:r>
              <a:rPr lang="en-US" altLang="en-US" dirty="0"/>
              <a:t>We expect better returns from international equities.</a:t>
            </a:r>
            <a:br>
              <a:rPr lang="en-US" altLang="en-US" dirty="0"/>
            </a:br>
            <a:endParaRPr lang="en-US" dirty="0"/>
          </a:p>
          <a:p>
            <a:pPr lvl="1"/>
            <a:r>
              <a:rPr lang="en-US" b="1" dirty="0"/>
              <a:t>Bonds: </a:t>
            </a:r>
            <a:r>
              <a:rPr lang="en-US" dirty="0"/>
              <a:t>be flexible</a:t>
            </a:r>
          </a:p>
          <a:p>
            <a:pPr lvl="2">
              <a:buFont typeface="System Font Regular"/>
              <a:buChar char="-"/>
            </a:pPr>
            <a:r>
              <a:rPr lang="en-US" dirty="0"/>
              <a:t>Return expectations are also tempered.</a:t>
            </a:r>
          </a:p>
          <a:p>
            <a:pPr lvl="2">
              <a:buFont typeface="System Font Regular"/>
              <a:buChar char="-"/>
            </a:pPr>
            <a:r>
              <a:rPr lang="en-US" dirty="0"/>
              <a:t>Bonds still have a role, but investors may need to be active with bond positioning.</a:t>
            </a:r>
          </a:p>
        </p:txBody>
      </p:sp>
      <p:sp>
        <p:nvSpPr>
          <p:cNvPr id="10" name="Footer Placeholder 4">
            <a:extLst>
              <a:ext uri="{FF2B5EF4-FFF2-40B4-BE49-F238E27FC236}">
                <a16:creationId xmlns:a16="http://schemas.microsoft.com/office/drawing/2014/main" id="{93D65579-9B0D-BF45-B9F3-F40784DB03A7}"/>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1810676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E03DFE-08FE-0F45-84F2-CADD158A2C2F}"/>
              </a:ext>
            </a:extLst>
          </p:cNvPr>
          <p:cNvSpPr>
            <a:spLocks noGrp="1"/>
          </p:cNvSpPr>
          <p:nvPr>
            <p:ph type="body" idx="7"/>
          </p:nvPr>
        </p:nvSpPr>
        <p:spPr/>
        <p:txBody>
          <a:bodyPr>
            <a:normAutofit fontScale="92500" lnSpcReduction="20000"/>
          </a:bodyPr>
          <a:lstStyle/>
          <a:p>
            <a:r>
              <a:rPr lang="en-US" dirty="0"/>
              <a:t>Performance Q1 2021</a:t>
            </a:r>
          </a:p>
        </p:txBody>
      </p:sp>
      <p:sp>
        <p:nvSpPr>
          <p:cNvPr id="3" name="Title 2">
            <a:extLst>
              <a:ext uri="{FF2B5EF4-FFF2-40B4-BE49-F238E27FC236}">
                <a16:creationId xmlns:a16="http://schemas.microsoft.com/office/drawing/2014/main" id="{3A7D06FA-13C5-384D-9C0D-FBE56B237A84}"/>
              </a:ext>
            </a:extLst>
          </p:cNvPr>
          <p:cNvSpPr>
            <a:spLocks noGrp="1"/>
          </p:cNvSpPr>
          <p:nvPr>
            <p:ph type="title"/>
          </p:nvPr>
        </p:nvSpPr>
        <p:spPr/>
        <p:txBody>
          <a:bodyPr>
            <a:normAutofit fontScale="90000"/>
          </a:bodyPr>
          <a:lstStyle/>
          <a:p>
            <a:r>
              <a:rPr lang="en-US" dirty="0"/>
              <a:t>Market Review</a:t>
            </a:r>
          </a:p>
        </p:txBody>
      </p:sp>
      <p:sp>
        <p:nvSpPr>
          <p:cNvPr id="7" name="TextBox 6">
            <a:extLst>
              <a:ext uri="{FF2B5EF4-FFF2-40B4-BE49-F238E27FC236}">
                <a16:creationId xmlns:a16="http://schemas.microsoft.com/office/drawing/2014/main" id="{53AA2087-D916-A042-8190-62B9CB1A71A1}"/>
              </a:ext>
            </a:extLst>
          </p:cNvPr>
          <p:cNvSpPr txBox="1"/>
          <p:nvPr/>
        </p:nvSpPr>
        <p:spPr>
          <a:xfrm>
            <a:off x="628650" y="4478151"/>
            <a:ext cx="3137807" cy="169277"/>
          </a:xfrm>
          <a:prstGeom prst="rect">
            <a:avLst/>
          </a:prstGeom>
          <a:noFill/>
        </p:spPr>
        <p:txBody>
          <a:bodyPr wrap="square" rtlCol="0">
            <a:spAutoFit/>
          </a:bodyPr>
          <a:lstStyle/>
          <a:p>
            <a:r>
              <a:rPr lang="en-US" sz="500" dirty="0">
                <a:solidFill>
                  <a:schemeClr val="tx1"/>
                </a:solidFill>
                <a:latin typeface="Open Sans" panose="020B0606030504020204" pitchFamily="34" charset="0"/>
                <a:ea typeface="Open Sans" panose="020B0606030504020204" pitchFamily="34" charset="0"/>
                <a:cs typeface="Open Sans" panose="020B0606030504020204" pitchFamily="34" charset="0"/>
              </a:rPr>
              <a:t>Morningstar Direct as of 12/31/20</a:t>
            </a:r>
          </a:p>
        </p:txBody>
      </p:sp>
      <p:sp>
        <p:nvSpPr>
          <p:cNvPr id="9" name="Footer Placeholder 4">
            <a:extLst>
              <a:ext uri="{FF2B5EF4-FFF2-40B4-BE49-F238E27FC236}">
                <a16:creationId xmlns:a16="http://schemas.microsoft.com/office/drawing/2014/main" id="{7CA60C6D-3EEA-A14B-8702-65ACD08F5026}"/>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graphicFrame>
        <p:nvGraphicFramePr>
          <p:cNvPr id="10" name="Table 9">
            <a:extLst>
              <a:ext uri="{FF2B5EF4-FFF2-40B4-BE49-F238E27FC236}">
                <a16:creationId xmlns:a16="http://schemas.microsoft.com/office/drawing/2014/main" id="{37899B3D-D4AD-C948-84A0-C12A2755C62F}"/>
              </a:ext>
            </a:extLst>
          </p:cNvPr>
          <p:cNvGraphicFramePr>
            <a:graphicFrameLocks noGrp="1"/>
          </p:cNvGraphicFramePr>
          <p:nvPr>
            <p:extLst>
              <p:ext uri="{D42A27DB-BD31-4B8C-83A1-F6EECF244321}">
                <p14:modId xmlns:p14="http://schemas.microsoft.com/office/powerpoint/2010/main" val="2063656518"/>
              </p:ext>
            </p:extLst>
          </p:nvPr>
        </p:nvGraphicFramePr>
        <p:xfrm>
          <a:off x="691352" y="1253172"/>
          <a:ext cx="5108085" cy="3224979"/>
        </p:xfrm>
        <a:graphic>
          <a:graphicData uri="http://schemas.openxmlformats.org/drawingml/2006/table">
            <a:tbl>
              <a:tblPr>
                <a:tableStyleId>{5C22544A-7EE6-4342-B048-85BDC9FD1C3A}</a:tableStyleId>
              </a:tblPr>
              <a:tblGrid>
                <a:gridCol w="1989848">
                  <a:extLst>
                    <a:ext uri="{9D8B030D-6E8A-4147-A177-3AD203B41FA5}">
                      <a16:colId xmlns:a16="http://schemas.microsoft.com/office/drawing/2014/main" val="2959311143"/>
                    </a:ext>
                  </a:extLst>
                </a:gridCol>
                <a:gridCol w="516875">
                  <a:extLst>
                    <a:ext uri="{9D8B030D-6E8A-4147-A177-3AD203B41FA5}">
                      <a16:colId xmlns:a16="http://schemas.microsoft.com/office/drawing/2014/main" val="2743432221"/>
                    </a:ext>
                  </a:extLst>
                </a:gridCol>
                <a:gridCol w="516875">
                  <a:extLst>
                    <a:ext uri="{9D8B030D-6E8A-4147-A177-3AD203B41FA5}">
                      <a16:colId xmlns:a16="http://schemas.microsoft.com/office/drawing/2014/main" val="2796218400"/>
                    </a:ext>
                  </a:extLst>
                </a:gridCol>
                <a:gridCol w="516875">
                  <a:extLst>
                    <a:ext uri="{9D8B030D-6E8A-4147-A177-3AD203B41FA5}">
                      <a16:colId xmlns:a16="http://schemas.microsoft.com/office/drawing/2014/main" val="3493550382"/>
                    </a:ext>
                  </a:extLst>
                </a:gridCol>
                <a:gridCol w="516875">
                  <a:extLst>
                    <a:ext uri="{9D8B030D-6E8A-4147-A177-3AD203B41FA5}">
                      <a16:colId xmlns:a16="http://schemas.microsoft.com/office/drawing/2014/main" val="2760048230"/>
                    </a:ext>
                  </a:extLst>
                </a:gridCol>
                <a:gridCol w="516875">
                  <a:extLst>
                    <a:ext uri="{9D8B030D-6E8A-4147-A177-3AD203B41FA5}">
                      <a16:colId xmlns:a16="http://schemas.microsoft.com/office/drawing/2014/main" val="1970359669"/>
                    </a:ext>
                  </a:extLst>
                </a:gridCol>
                <a:gridCol w="533862">
                  <a:extLst>
                    <a:ext uri="{9D8B030D-6E8A-4147-A177-3AD203B41FA5}">
                      <a16:colId xmlns:a16="http://schemas.microsoft.com/office/drawing/2014/main" val="1311084045"/>
                    </a:ext>
                  </a:extLst>
                </a:gridCol>
              </a:tblGrid>
              <a:tr h="221607">
                <a:tc>
                  <a:txBody>
                    <a:bodyPr/>
                    <a:lstStyle/>
                    <a:p>
                      <a:pPr algn="l" fontAlgn="ctr"/>
                      <a:r>
                        <a:rPr lang="en-US" sz="900" u="none" strike="noStrike" dirty="0">
                          <a:solidFill>
                            <a:schemeClr val="bg1"/>
                          </a:solidFill>
                          <a:effectLst/>
                          <a:latin typeface="Oswald" pitchFamily="2" charset="77"/>
                        </a:rPr>
                        <a:t> Fixed Income</a:t>
                      </a:r>
                      <a:endParaRPr lang="en-US" sz="9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10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5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3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1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YTD</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QTD</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extLst>
                  <a:ext uri="{0D108BD9-81ED-4DB2-BD59-A6C34878D82A}">
                    <a16:rowId xmlns:a16="http://schemas.microsoft.com/office/drawing/2014/main" val="4042009938"/>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Cash Equivalent</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Cash Index</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0.58</a:t>
                      </a:r>
                    </a:p>
                  </a:txBody>
                  <a:tcPr marL="6350" marR="6350" marT="6350" marB="0" anchor="ctr">
                    <a:solidFill>
                      <a:schemeClr val="bg1">
                        <a:lumMod val="95000"/>
                      </a:schemeClr>
                    </a:solid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1.13</a:t>
                      </a:r>
                    </a:p>
                  </a:txBody>
                  <a:tcPr marL="6350" marR="6350" marT="6350" marB="0" anchor="ctr">
                    <a:solidFill>
                      <a:schemeClr val="bg1">
                        <a:lumMod val="95000"/>
                      </a:schemeClr>
                    </a:solid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1.50</a:t>
                      </a:r>
                    </a:p>
                  </a:txBody>
                  <a:tcPr marL="6350" marR="6350" marT="6350" marB="0" anchor="ctr">
                    <a:solidFill>
                      <a:schemeClr val="bg1">
                        <a:lumMod val="95000"/>
                      </a:schemeClr>
                    </a:solid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0.48</a:t>
                      </a:r>
                    </a:p>
                  </a:txBody>
                  <a:tcPr marL="6350" marR="6350" marT="6350" marB="0" anchor="ctr">
                    <a:solidFill>
                      <a:schemeClr val="bg1">
                        <a:lumMod val="95000"/>
                      </a:schemeClr>
                    </a:solidFill>
                  </a:tcPr>
                </a:tc>
                <a:tc>
                  <a:txBody>
                    <a:bodyPr/>
                    <a:lstStyle/>
                    <a:p>
                      <a:pPr algn="ctr" fontAlgn="b"/>
                      <a:r>
                        <a:rPr lang="en-US" sz="700" b="0" i="0" u="none" strike="noStrike" cap="none">
                          <a:solidFill>
                            <a:srgbClr val="59595B"/>
                          </a:solidFill>
                          <a:effectLst/>
                          <a:latin typeface="Open Sans" panose="020B0606030504020204" pitchFamily="34" charset="0"/>
                          <a:sym typeface="Arial"/>
                        </a:rPr>
                        <a:t>0.48</a:t>
                      </a:r>
                    </a:p>
                  </a:txBody>
                  <a:tcPr marL="6350" marR="6350" marT="6350" marB="0" anchor="ctr">
                    <a:solidFill>
                      <a:schemeClr val="bg1">
                        <a:lumMod val="95000"/>
                      </a:schemeClr>
                    </a:solidFill>
                  </a:tcPr>
                </a:tc>
                <a:tc>
                  <a:txBody>
                    <a:bodyPr/>
                    <a:lstStyle/>
                    <a:p>
                      <a:pPr algn="ctr" fontAlgn="b"/>
                      <a:r>
                        <a:rPr lang="en-US" sz="700" b="0" i="0" u="none" strike="noStrike" cap="none">
                          <a:solidFill>
                            <a:srgbClr val="59595B"/>
                          </a:solidFill>
                          <a:effectLst/>
                          <a:latin typeface="Open Sans" panose="020B0606030504020204" pitchFamily="34" charset="0"/>
                          <a:sym typeface="Arial"/>
                        </a:rPr>
                        <a:t>0.02</a:t>
                      </a:r>
                    </a:p>
                  </a:txBody>
                  <a:tcPr marL="6350" marR="6350" marT="6350" marB="0" anchor="ctr">
                    <a:solidFill>
                      <a:schemeClr val="bg1">
                        <a:lumMod val="95000"/>
                      </a:schemeClr>
                    </a:solidFill>
                  </a:tcPr>
                </a:tc>
                <a:extLst>
                  <a:ext uri="{0D108BD9-81ED-4DB2-BD59-A6C34878D82A}">
                    <a16:rowId xmlns:a16="http://schemas.microsoft.com/office/drawing/2014/main" val="397591275"/>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U.S. Bonds</a:t>
                      </a:r>
                    </a:p>
                    <a:p>
                      <a:pPr algn="l" fontAlgn="b"/>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BBgBarc</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US Agg Bond TR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noFill/>
                  </a:tcPr>
                </a:tc>
                <a:tc>
                  <a:txBody>
                    <a:bodyPr/>
                    <a:lstStyle/>
                    <a:p>
                      <a:pPr algn="ctr" fontAlgn="b"/>
                      <a:r>
                        <a:rPr lang="en-US" sz="700" b="0" i="0" u="none" strike="noStrike" cap="none">
                          <a:solidFill>
                            <a:srgbClr val="59595B"/>
                          </a:solidFill>
                          <a:effectLst/>
                          <a:latin typeface="Open Sans" panose="020B0606030504020204" pitchFamily="34" charset="0"/>
                          <a:sym typeface="Arial"/>
                        </a:rPr>
                        <a:t>3.84</a:t>
                      </a:r>
                    </a:p>
                  </a:txBody>
                  <a:tcPr marL="6350" marR="6350" marT="6350" marB="0" anchor="ctr">
                    <a:no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4.43</a:t>
                      </a:r>
                    </a:p>
                  </a:txBody>
                  <a:tcPr marL="6350" marR="6350" marT="6350" marB="0" anchor="ctr">
                    <a:no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5.34</a:t>
                      </a:r>
                    </a:p>
                  </a:txBody>
                  <a:tcPr marL="6350" marR="6350" marT="6350" marB="0" anchor="ctr">
                    <a:no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7.51</a:t>
                      </a:r>
                    </a:p>
                  </a:txBody>
                  <a:tcPr marL="6350" marR="6350" marT="6350" marB="0" anchor="ctr">
                    <a:no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7.51</a:t>
                      </a:r>
                    </a:p>
                  </a:txBody>
                  <a:tcPr marL="6350" marR="6350" marT="6350" marB="0" anchor="ctr">
                    <a:noFill/>
                  </a:tcPr>
                </a:tc>
                <a:tc>
                  <a:txBody>
                    <a:bodyPr/>
                    <a:lstStyle/>
                    <a:p>
                      <a:pPr algn="ctr" fontAlgn="b"/>
                      <a:r>
                        <a:rPr lang="en-US" sz="700" b="0" i="0" u="none" strike="noStrike" cap="none" dirty="0">
                          <a:solidFill>
                            <a:srgbClr val="59595B"/>
                          </a:solidFill>
                          <a:effectLst/>
                          <a:latin typeface="Open Sans" panose="020B0606030504020204" pitchFamily="34" charset="0"/>
                          <a:sym typeface="Arial"/>
                        </a:rPr>
                        <a:t>0.67</a:t>
                      </a:r>
                    </a:p>
                  </a:txBody>
                  <a:tcPr marL="6350" marR="6350" marT="6350" marB="0" anchor="ctr">
                    <a:noFill/>
                  </a:tcPr>
                </a:tc>
                <a:extLst>
                  <a:ext uri="{0D108BD9-81ED-4DB2-BD59-A6C34878D82A}">
                    <a16:rowId xmlns:a16="http://schemas.microsoft.com/office/drawing/2014/main" val="437636055"/>
                  </a:ext>
                </a:extLst>
              </a:tr>
              <a:tr h="215298">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900" u="none" strike="noStrike" dirty="0">
                          <a:solidFill>
                            <a:schemeClr val="bg1"/>
                          </a:solidFill>
                          <a:effectLst/>
                          <a:latin typeface="Oswald" pitchFamily="2" charset="77"/>
                        </a:rPr>
                        <a:t> Stock Market</a:t>
                      </a:r>
                      <a:endParaRPr lang="en-US" sz="800" b="1" i="0" u="none" strike="noStrike" dirty="0">
                        <a:solidFill>
                          <a:srgbClr val="FFFFFF"/>
                        </a:solidFill>
                        <a:effectLst/>
                        <a:latin typeface="Arial Narrow" panose="020B0604020202020204" pitchFamily="34" charset="0"/>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10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5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3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1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YTD</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QTD</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extLst>
                  <a:ext uri="{0D108BD9-81ED-4DB2-BD59-A6C34878D82A}">
                    <a16:rowId xmlns:a16="http://schemas.microsoft.com/office/drawing/2014/main" val="473582014"/>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Global Equity Market</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a:t>
                      </a:r>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GblMkt</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Large-Mid NR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9.20</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12.23</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9.98</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16.12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16.12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14.84</a:t>
                      </a:r>
                    </a:p>
                  </a:txBody>
                  <a:tcPr marL="9525" marR="9525" marT="9525" marB="0" anchor="ctr">
                    <a:solidFill>
                      <a:schemeClr val="bg1">
                        <a:lumMod val="95000"/>
                      </a:schemeClr>
                    </a:solidFill>
                  </a:tcPr>
                </a:tc>
                <a:extLst>
                  <a:ext uri="{0D108BD9-81ED-4DB2-BD59-A6C34878D82A}">
                    <a16:rowId xmlns:a16="http://schemas.microsoft.com/office/drawing/2014/main" val="923418488"/>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Total U.S. Market</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US Market TR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13.90</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15.52</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14.63</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20.90</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20.90</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14.23</a:t>
                      </a:r>
                    </a:p>
                  </a:txBody>
                  <a:tcPr marL="9525" marR="9525" marT="9525" marB="0" anchor="ctr">
                    <a:solidFill>
                      <a:schemeClr val="bg1"/>
                    </a:solidFill>
                  </a:tcPr>
                </a:tc>
                <a:extLst>
                  <a:ext uri="{0D108BD9-81ED-4DB2-BD59-A6C34878D82A}">
                    <a16:rowId xmlns:a16="http://schemas.microsoft.com/office/drawing/2014/main" val="1875552646"/>
                  </a:ext>
                </a:extLst>
              </a:tr>
              <a:tr h="199227">
                <a:tc>
                  <a:txBody>
                    <a:bodyPr/>
                    <a:lstStyle/>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Domestic Large-Cap Equity</a:t>
                      </a:r>
                    </a:p>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US Large Cap TR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14.38</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16.13</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15.69</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21.72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21.72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11.40</a:t>
                      </a:r>
                    </a:p>
                  </a:txBody>
                  <a:tcPr marL="9525" marR="9525" marT="9525" marB="0" anchor="ctr">
                    <a:solidFill>
                      <a:schemeClr val="bg1">
                        <a:lumMod val="95000"/>
                      </a:schemeClr>
                    </a:solidFill>
                  </a:tcPr>
                </a:tc>
                <a:extLst>
                  <a:ext uri="{0D108BD9-81ED-4DB2-BD59-A6C34878D82A}">
                    <a16:rowId xmlns:a16="http://schemas.microsoft.com/office/drawing/2014/main" val="2832197318"/>
                  </a:ext>
                </a:extLst>
              </a:tr>
              <a:tr h="199227">
                <a:tc>
                  <a:txBody>
                    <a:bodyPr/>
                    <a:lstStyle/>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Domestic Small-Cap Equity</a:t>
                      </a:r>
                    </a:p>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US Small Cap TR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10.99</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12.25</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8.82</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16.41</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16.41</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29.29</a:t>
                      </a:r>
                    </a:p>
                  </a:txBody>
                  <a:tcPr marL="9525" marR="9525" marT="9525" marB="0" anchor="ctr">
                    <a:solidFill>
                      <a:schemeClr val="bg1"/>
                    </a:solidFill>
                  </a:tcPr>
                </a:tc>
                <a:extLst>
                  <a:ext uri="{0D108BD9-81ED-4DB2-BD59-A6C34878D82A}">
                    <a16:rowId xmlns:a16="http://schemas.microsoft.com/office/drawing/2014/main" val="840458515"/>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International Equity</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a:t>
                      </a:r>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Gbl</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xUS</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Large-Mid NR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5.19</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9.12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5.22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11.12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11.12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17.19</a:t>
                      </a:r>
                    </a:p>
                  </a:txBody>
                  <a:tcPr marL="9525" marR="9525" marT="9525" marB="0" anchor="ctr">
                    <a:solidFill>
                      <a:schemeClr val="bg1">
                        <a:lumMod val="95000"/>
                      </a:schemeClr>
                    </a:solidFill>
                  </a:tcPr>
                </a:tc>
                <a:extLst>
                  <a:ext uri="{0D108BD9-81ED-4DB2-BD59-A6C34878D82A}">
                    <a16:rowId xmlns:a16="http://schemas.microsoft.com/office/drawing/2014/main" val="261264797"/>
                  </a:ext>
                </a:extLst>
              </a:tr>
              <a:tr h="199227">
                <a:tc>
                  <a:txBody>
                    <a:bodyPr/>
                    <a:lstStyle/>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Developed International Equity</a:t>
                      </a:r>
                    </a:p>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DM </a:t>
                      </a:r>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xUS</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Large-Mid NR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5.44</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7.90</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4.56</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8.38</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8.38</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15.77</a:t>
                      </a:r>
                    </a:p>
                  </a:txBody>
                  <a:tcPr marL="9525" marR="9525" marT="9525" marB="0" anchor="ctr">
                    <a:solidFill>
                      <a:schemeClr val="bg1"/>
                    </a:solidFill>
                  </a:tcPr>
                </a:tc>
                <a:extLst>
                  <a:ext uri="{0D108BD9-81ED-4DB2-BD59-A6C34878D82A}">
                    <a16:rowId xmlns:a16="http://schemas.microsoft.com/office/drawing/2014/main" val="3051665938"/>
                  </a:ext>
                </a:extLst>
              </a:tr>
              <a:tr h="199227">
                <a:tc>
                  <a:txBody>
                    <a:bodyPr/>
                    <a:lstStyle/>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Emerging Market Equity</a:t>
                      </a:r>
                    </a:p>
                    <a:p>
                      <a:pPr algn="l" fontAlgn="b"/>
                      <a:r>
                        <a:rPr lang="en-US" sz="600" u="none" strike="noStrike" dirty="0">
                          <a:effectLst/>
                          <a:latin typeface="Open Sans" panose="020B0606030504020204" pitchFamily="34" charset="0"/>
                          <a:ea typeface="Open Sans" panose="020B0606030504020204" pitchFamily="34" charset="0"/>
                          <a:cs typeface="Open Sans" panose="020B0606030504020204" pitchFamily="34" charset="0"/>
                        </a:rPr>
                        <a:t>   </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EM Large-Mid NR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4.10</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13.05</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6.82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18.37</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18.37</a:t>
                      </a:r>
                    </a:p>
                  </a:txBody>
                  <a:tcPr marL="9525" marR="9525" marT="9525" marB="0" anchor="ctr">
                    <a:solidFill>
                      <a:schemeClr val="bg1">
                        <a:lumMod val="95000"/>
                      </a:schemeClr>
                    </a:solidFill>
                  </a:tcPr>
                </a:tc>
                <a:tc>
                  <a:txBody>
                    <a:bodyPr/>
                    <a:lstStyle/>
                    <a:p>
                      <a:pPr algn="ctr" fontAlgn="b"/>
                      <a:r>
                        <a:rPr lang="en-US" sz="700" b="0" i="0" u="none" strike="noStrike" dirty="0">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20.69</a:t>
                      </a:r>
                    </a:p>
                  </a:txBody>
                  <a:tcPr marL="9525" marR="9525" marT="9525" marB="0" anchor="ctr">
                    <a:solidFill>
                      <a:schemeClr val="bg1">
                        <a:lumMod val="95000"/>
                      </a:schemeClr>
                    </a:solidFill>
                  </a:tcPr>
                </a:tc>
                <a:extLst>
                  <a:ext uri="{0D108BD9-81ED-4DB2-BD59-A6C34878D82A}">
                    <a16:rowId xmlns:a16="http://schemas.microsoft.com/office/drawing/2014/main" val="1103814481"/>
                  </a:ext>
                </a:extLst>
              </a:tr>
              <a:tr h="227994">
                <a:tc>
                  <a:txBody>
                    <a:bodyPr/>
                    <a:lstStyle/>
                    <a:p>
                      <a:pPr algn="l" fontAlgn="ctr"/>
                      <a:r>
                        <a:rPr lang="en-US" sz="900" b="0" i="0" u="none" strike="noStrike" cap="none" dirty="0">
                          <a:solidFill>
                            <a:schemeClr val="bg1"/>
                          </a:solidFill>
                          <a:effectLst/>
                          <a:latin typeface="Oswald" pitchFamily="2" charset="77"/>
                          <a:ea typeface="+mn-ea"/>
                          <a:cs typeface="+mn-cs"/>
                          <a:sym typeface="Arial"/>
                        </a:rPr>
                        <a:t> Diversifiers</a:t>
                      </a: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10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5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3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1 Year</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YTD</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tc>
                  <a:txBody>
                    <a:bodyPr/>
                    <a:lstStyle/>
                    <a:p>
                      <a:pPr algn="ctr" fontAlgn="ctr"/>
                      <a:r>
                        <a:rPr lang="en-US" sz="700" u="none" strike="noStrike" dirty="0">
                          <a:solidFill>
                            <a:schemeClr val="bg1"/>
                          </a:solidFill>
                          <a:effectLst/>
                          <a:latin typeface="Oswald" pitchFamily="2" charset="77"/>
                        </a:rPr>
                        <a:t>QTD</a:t>
                      </a:r>
                      <a:endParaRPr lang="en-US" sz="700" b="1" i="0" u="none" strike="noStrike" dirty="0">
                        <a:solidFill>
                          <a:schemeClr val="bg1"/>
                        </a:solidFill>
                        <a:effectLst/>
                        <a:latin typeface="Oswald" pitchFamily="2" charset="77"/>
                      </a:endParaRPr>
                    </a:p>
                  </a:txBody>
                  <a:tcPr marL="5060" marR="5060" marT="5060" marB="0" anchor="ctr">
                    <a:solidFill>
                      <a:schemeClr val="accent2"/>
                    </a:solidFill>
                  </a:tcPr>
                </a:tc>
                <a:extLst>
                  <a:ext uri="{0D108BD9-81ED-4DB2-BD59-A6C34878D82A}">
                    <a16:rowId xmlns:a16="http://schemas.microsoft.com/office/drawing/2014/main" val="1023757632"/>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Real Estate</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a:t>
                      </a:r>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Gbl</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Real Estate NR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5.79</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5.27</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2.33</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-5.72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-5.72</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10.31</a:t>
                      </a:r>
                    </a:p>
                  </a:txBody>
                  <a:tcPr marL="9525" marR="9525" marT="9525" marB="0" anchor="ctr">
                    <a:solidFill>
                      <a:schemeClr val="bg1">
                        <a:lumMod val="95000"/>
                      </a:schemeClr>
                    </a:solidFill>
                  </a:tcPr>
                </a:tc>
                <a:extLst>
                  <a:ext uri="{0D108BD9-81ED-4DB2-BD59-A6C34878D82A}">
                    <a16:rowId xmlns:a16="http://schemas.microsoft.com/office/drawing/2014/main" val="2692796455"/>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Commodities</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Bloomberg Commodity TR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-6.50</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1.03</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-2.53</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-3.12</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-3.12</a:t>
                      </a:r>
                    </a:p>
                  </a:txBody>
                  <a:tcPr marL="9525" marR="9525" marT="9525" marB="0" anchor="ctr">
                    <a:solidFill>
                      <a:schemeClr val="bg1"/>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10.19</a:t>
                      </a:r>
                    </a:p>
                  </a:txBody>
                  <a:tcPr marL="9525" marR="9525" marT="9525" marB="0" anchor="ctr">
                    <a:solidFill>
                      <a:schemeClr val="bg1"/>
                    </a:solidFill>
                  </a:tcPr>
                </a:tc>
                <a:extLst>
                  <a:ext uri="{0D108BD9-81ED-4DB2-BD59-A6C34878D82A}">
                    <a16:rowId xmlns:a16="http://schemas.microsoft.com/office/drawing/2014/main" val="1770588229"/>
                  </a:ext>
                </a:extLst>
              </a:tr>
              <a:tr h="199227">
                <a:tc>
                  <a:txBody>
                    <a:bodyPr/>
                    <a:lstStyle/>
                    <a:p>
                      <a:pPr algn="l"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Diversified Alternatives</a:t>
                      </a:r>
                    </a:p>
                    <a:p>
                      <a:pPr algn="l" fontAlgn="b"/>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Morningstar </a:t>
                      </a:r>
                      <a:r>
                        <a:rPr lang="en-US" sz="550" u="none" strike="noStrike" dirty="0" err="1">
                          <a:effectLst/>
                          <a:latin typeface="Open Sans" panose="020B0606030504020204" pitchFamily="34" charset="0"/>
                          <a:ea typeface="Open Sans" panose="020B0606030504020204" pitchFamily="34" charset="0"/>
                          <a:cs typeface="Open Sans" panose="020B0606030504020204" pitchFamily="34" charset="0"/>
                        </a:rPr>
                        <a:t>Diversd</a:t>
                      </a:r>
                      <a:r>
                        <a:rPr lang="en-US" sz="550" u="none" strike="noStrike" dirty="0">
                          <a:effectLst/>
                          <a:latin typeface="Open Sans" panose="020B0606030504020204" pitchFamily="34" charset="0"/>
                          <a:ea typeface="Open Sans" panose="020B0606030504020204" pitchFamily="34" charset="0"/>
                          <a:cs typeface="Open Sans" panose="020B0606030504020204" pitchFamily="34" charset="0"/>
                        </a:rPr>
                        <a:t> Alt TR USD</a:t>
                      </a:r>
                      <a:endParaRPr lang="en-US" sz="55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060" marR="5060" marT="5060"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1.65</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1.20</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0.33</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-2.58</a:t>
                      </a:r>
                    </a:p>
                  </a:txBody>
                  <a:tcPr marL="9525" marR="9525" marT="9525" marB="0" anchor="ctr">
                    <a:solidFill>
                      <a:schemeClr val="bg1">
                        <a:lumMod val="95000"/>
                      </a:schemeClr>
                    </a:solidFill>
                  </a:tcPr>
                </a:tc>
                <a:tc>
                  <a:txBody>
                    <a:bodyPr/>
                    <a:lstStyle/>
                    <a:p>
                      <a:pPr algn="ctr" fontAlgn="b"/>
                      <a:r>
                        <a:rPr lang="en-US" sz="700" b="0" i="0" u="none" strike="noStrike">
                          <a:solidFill>
                            <a:srgbClr val="59595B"/>
                          </a:solidFill>
                          <a:effectLst/>
                          <a:latin typeface="Open Sans" panose="020B0606030504020204" pitchFamily="34" charset="0"/>
                          <a:ea typeface="Open Sans" panose="020B0606030504020204" pitchFamily="34" charset="0"/>
                          <a:cs typeface="Open Sans" panose="020B0606030504020204" pitchFamily="34" charset="0"/>
                        </a:rPr>
                        <a:t>-2.58</a:t>
                      </a:r>
                    </a:p>
                  </a:txBody>
                  <a:tcPr marL="9525" marR="9525" marT="9525" marB="0" anchor="ctr">
                    <a:solidFill>
                      <a:schemeClr val="bg1">
                        <a:lumMod val="95000"/>
                      </a:schemeClr>
                    </a:solidFill>
                  </a:tcPr>
                </a:tc>
                <a:tc>
                  <a:txBody>
                    <a:bodyPr/>
                    <a:lstStyle/>
                    <a:p>
                      <a:pPr algn="ctr" fontAlgn="b"/>
                      <a:r>
                        <a:rPr lang="en-US" sz="700" b="0" i="0" u="none" strike="noStrike" dirty="0">
                          <a:solidFill>
                            <a:srgbClr val="59595B"/>
                          </a:solidFill>
                          <a:effectLst/>
                          <a:latin typeface="Open Sans" panose="020B0606030504020204" pitchFamily="34" charset="0"/>
                          <a:ea typeface="Open Sans" panose="020B0606030504020204" pitchFamily="34" charset="0"/>
                          <a:cs typeface="Open Sans" panose="020B0606030504020204" pitchFamily="34" charset="0"/>
                        </a:rPr>
                        <a:t>5.45</a:t>
                      </a:r>
                    </a:p>
                  </a:txBody>
                  <a:tcPr marL="9525" marR="9525" marT="9525" marB="0" anchor="ctr">
                    <a:solidFill>
                      <a:schemeClr val="bg1">
                        <a:lumMod val="95000"/>
                      </a:schemeClr>
                    </a:solidFill>
                  </a:tcPr>
                </a:tc>
                <a:extLst>
                  <a:ext uri="{0D108BD9-81ED-4DB2-BD59-A6C34878D82A}">
                    <a16:rowId xmlns:a16="http://schemas.microsoft.com/office/drawing/2014/main" val="914146440"/>
                  </a:ext>
                </a:extLst>
              </a:tr>
            </a:tbl>
          </a:graphicData>
        </a:graphic>
      </p:graphicFrame>
    </p:spTree>
    <p:extLst>
      <p:ext uri="{BB962C8B-B14F-4D97-AF65-F5344CB8AC3E}">
        <p14:creationId xmlns:p14="http://schemas.microsoft.com/office/powerpoint/2010/main" val="417362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F49C6-65B6-8F4B-8DBB-4D6FF419CE20}"/>
              </a:ext>
            </a:extLst>
          </p:cNvPr>
          <p:cNvSpPr>
            <a:spLocks noGrp="1"/>
          </p:cNvSpPr>
          <p:nvPr>
            <p:ph type="body" idx="7"/>
          </p:nvPr>
        </p:nvSpPr>
        <p:spPr/>
        <p:txBody>
          <a:bodyPr>
            <a:normAutofit fontScale="92500" lnSpcReduction="20000"/>
          </a:bodyPr>
          <a:lstStyle/>
          <a:p>
            <a:r>
              <a:rPr lang="en-US" dirty="0"/>
              <a:t>What Worked &amp; What Didn’t Work in the Markets 4Q 2020</a:t>
            </a:r>
          </a:p>
        </p:txBody>
      </p:sp>
      <p:sp>
        <p:nvSpPr>
          <p:cNvPr id="3" name="Title 2">
            <a:extLst>
              <a:ext uri="{FF2B5EF4-FFF2-40B4-BE49-F238E27FC236}">
                <a16:creationId xmlns:a16="http://schemas.microsoft.com/office/drawing/2014/main" id="{03D339B6-0C15-7547-A476-4AD16117A6E6}"/>
              </a:ext>
            </a:extLst>
          </p:cNvPr>
          <p:cNvSpPr>
            <a:spLocks noGrp="1"/>
          </p:cNvSpPr>
          <p:nvPr>
            <p:ph type="title"/>
          </p:nvPr>
        </p:nvSpPr>
        <p:spPr/>
        <p:txBody>
          <a:bodyPr>
            <a:normAutofit fontScale="90000"/>
          </a:bodyPr>
          <a:lstStyle/>
          <a:p>
            <a:r>
              <a:rPr lang="en-US" dirty="0"/>
              <a:t>Market Review</a:t>
            </a:r>
          </a:p>
        </p:txBody>
      </p:sp>
      <p:sp>
        <p:nvSpPr>
          <p:cNvPr id="10" name="Content Placeholder 9">
            <a:extLst>
              <a:ext uri="{FF2B5EF4-FFF2-40B4-BE49-F238E27FC236}">
                <a16:creationId xmlns:a16="http://schemas.microsoft.com/office/drawing/2014/main" id="{0385E366-E4B0-C44C-BBCC-46B64323D0B4}"/>
              </a:ext>
            </a:extLst>
          </p:cNvPr>
          <p:cNvSpPr>
            <a:spLocks noGrp="1"/>
          </p:cNvSpPr>
          <p:nvPr>
            <p:ph idx="1"/>
          </p:nvPr>
        </p:nvSpPr>
        <p:spPr>
          <a:xfrm>
            <a:off x="435318" y="1339532"/>
            <a:ext cx="3840480" cy="3191256"/>
          </a:xfrm>
        </p:spPr>
        <p:txBody>
          <a:bodyPr>
            <a:noAutofit/>
          </a:bodyPr>
          <a:lstStyle/>
          <a:p>
            <a:pPr marL="207929">
              <a:spcBef>
                <a:spcPts val="4612"/>
              </a:spcBef>
              <a:defRPr/>
            </a:pPr>
            <a:r>
              <a:rPr lang="en-US" sz="2000" b="1" dirty="0">
                <a:solidFill>
                  <a:srgbClr val="878A8F"/>
                </a:solidFill>
                <a:sym typeface="Gill Sans"/>
              </a:rPr>
              <a:t>What Worked</a:t>
            </a:r>
          </a:p>
          <a:p>
            <a:pPr marL="207929">
              <a:spcBef>
                <a:spcPts val="600"/>
              </a:spcBef>
              <a:defRPr/>
            </a:pPr>
            <a:r>
              <a:rPr lang="en-US" b="1" dirty="0">
                <a:solidFill>
                  <a:schemeClr val="accent1"/>
                </a:solidFill>
                <a:sym typeface="Gill Sans"/>
              </a:rPr>
              <a:t>Equities</a:t>
            </a:r>
          </a:p>
          <a:p>
            <a:pPr marL="493679" indent="-285750">
              <a:spcBef>
                <a:spcPts val="600"/>
              </a:spcBef>
              <a:buFont typeface="Wingdings" panose="05000000000000000000" pitchFamily="2" charset="2"/>
              <a:buChar char="ü"/>
              <a:defRPr/>
            </a:pPr>
            <a:r>
              <a:rPr lang="en-US" sz="1100" dirty="0">
                <a:sym typeface="Gill Sans"/>
              </a:rPr>
              <a:t>Latin America</a:t>
            </a:r>
          </a:p>
          <a:p>
            <a:pPr marL="493679" indent="-285750">
              <a:spcBef>
                <a:spcPts val="600"/>
              </a:spcBef>
              <a:buFont typeface="Wingdings" panose="05000000000000000000" pitchFamily="2" charset="2"/>
              <a:buChar char="ü"/>
              <a:defRPr/>
            </a:pPr>
            <a:r>
              <a:rPr lang="en-US" sz="1100" dirty="0">
                <a:sym typeface="Gill Sans"/>
              </a:rPr>
              <a:t>Value</a:t>
            </a:r>
          </a:p>
          <a:p>
            <a:pPr marL="493679" indent="-285750">
              <a:spcBef>
                <a:spcPts val="600"/>
              </a:spcBef>
              <a:buFont typeface="Wingdings" panose="05000000000000000000" pitchFamily="2" charset="2"/>
              <a:buChar char="ü"/>
              <a:defRPr/>
            </a:pPr>
            <a:r>
              <a:rPr lang="en-US" sz="1100" dirty="0">
                <a:sym typeface="Gill Sans"/>
              </a:rPr>
              <a:t>Small- Cap Sector</a:t>
            </a:r>
            <a:endParaRPr lang="en-US" sz="1100" b="1" dirty="0">
              <a:sym typeface="Gill Sans"/>
            </a:endParaRPr>
          </a:p>
          <a:p>
            <a:pPr marL="207929">
              <a:spcBef>
                <a:spcPts val="600"/>
              </a:spcBef>
              <a:defRPr/>
            </a:pPr>
            <a:r>
              <a:rPr lang="en-US" b="1" dirty="0">
                <a:solidFill>
                  <a:schemeClr val="accent1"/>
                </a:solidFill>
                <a:sym typeface="Gill Sans"/>
              </a:rPr>
              <a:t>Fixed Income</a:t>
            </a:r>
          </a:p>
          <a:p>
            <a:pPr marL="550829" indent="-342900">
              <a:spcBef>
                <a:spcPts val="600"/>
              </a:spcBef>
              <a:buFont typeface="Wingdings" panose="05000000000000000000" pitchFamily="2" charset="2"/>
              <a:buChar char="ü"/>
              <a:defRPr/>
            </a:pPr>
            <a:r>
              <a:rPr lang="en-US" sz="1100" dirty="0">
                <a:sym typeface="Gill Sans"/>
              </a:rPr>
              <a:t>Preferred Securities</a:t>
            </a:r>
          </a:p>
          <a:p>
            <a:pPr marL="550829" indent="-342900">
              <a:spcBef>
                <a:spcPts val="600"/>
              </a:spcBef>
              <a:buFont typeface="Wingdings" panose="05000000000000000000" pitchFamily="2" charset="2"/>
              <a:buChar char="ü"/>
              <a:defRPr/>
            </a:pPr>
            <a:r>
              <a:rPr lang="en-US" sz="1100" dirty="0">
                <a:sym typeface="Gill Sans"/>
              </a:rPr>
              <a:t>Emerging Market Bonds</a:t>
            </a:r>
          </a:p>
          <a:p>
            <a:pPr marL="550829" indent="-342900">
              <a:spcBef>
                <a:spcPts val="600"/>
              </a:spcBef>
              <a:buFont typeface="Wingdings" panose="05000000000000000000" pitchFamily="2" charset="2"/>
              <a:buChar char="ü"/>
              <a:defRPr/>
            </a:pPr>
            <a:r>
              <a:rPr lang="en-US" sz="1100" dirty="0">
                <a:sym typeface="Gill Sans"/>
              </a:rPr>
              <a:t>High Yield</a:t>
            </a:r>
          </a:p>
          <a:p>
            <a:pPr marL="207929">
              <a:spcBef>
                <a:spcPts val="600"/>
              </a:spcBef>
              <a:defRPr/>
            </a:pPr>
            <a:r>
              <a:rPr lang="en-US" b="1" dirty="0">
                <a:solidFill>
                  <a:schemeClr val="accent1"/>
                </a:solidFill>
                <a:sym typeface="Gill Sans"/>
              </a:rPr>
              <a:t>Alternatives/Real Assets</a:t>
            </a:r>
          </a:p>
          <a:p>
            <a:pPr marL="550829" lvl="0" indent="-342900">
              <a:spcBef>
                <a:spcPts val="600"/>
              </a:spcBef>
              <a:buFont typeface="Wingdings" panose="05000000000000000000" pitchFamily="2" charset="2"/>
              <a:buChar char="ü"/>
              <a:defRPr/>
            </a:pPr>
            <a:r>
              <a:rPr lang="en-US" sz="1100" dirty="0">
                <a:sym typeface="Gill Sans"/>
              </a:rPr>
              <a:t>Commodities / Agriculture</a:t>
            </a:r>
          </a:p>
        </p:txBody>
      </p:sp>
      <p:sp>
        <p:nvSpPr>
          <p:cNvPr id="11" name="Content Placeholder 10">
            <a:extLst>
              <a:ext uri="{FF2B5EF4-FFF2-40B4-BE49-F238E27FC236}">
                <a16:creationId xmlns:a16="http://schemas.microsoft.com/office/drawing/2014/main" id="{E9A50F9F-7ABE-B74D-ACED-81C4B43CB439}"/>
              </a:ext>
            </a:extLst>
          </p:cNvPr>
          <p:cNvSpPr>
            <a:spLocks noGrp="1"/>
          </p:cNvSpPr>
          <p:nvPr>
            <p:ph idx="10"/>
          </p:nvPr>
        </p:nvSpPr>
        <p:spPr>
          <a:xfrm>
            <a:off x="3850766" y="1339532"/>
            <a:ext cx="3840480" cy="3191256"/>
          </a:xfrm>
        </p:spPr>
        <p:txBody>
          <a:bodyPr>
            <a:noAutofit/>
          </a:bodyPr>
          <a:lstStyle/>
          <a:p>
            <a:pPr marL="207929">
              <a:spcBef>
                <a:spcPts val="4612"/>
              </a:spcBef>
              <a:defRPr/>
            </a:pPr>
            <a:r>
              <a:rPr lang="en-US" sz="2000" b="1" dirty="0">
                <a:solidFill>
                  <a:srgbClr val="878A8F"/>
                </a:solidFill>
                <a:sym typeface="Gill Sans"/>
              </a:rPr>
              <a:t>What Didn’t Work</a:t>
            </a:r>
          </a:p>
          <a:p>
            <a:pPr marL="207929">
              <a:spcBef>
                <a:spcPts val="600"/>
              </a:spcBef>
              <a:defRPr/>
            </a:pPr>
            <a:r>
              <a:rPr lang="en-US" b="1" dirty="0">
                <a:solidFill>
                  <a:schemeClr val="accent1"/>
                </a:solidFill>
                <a:sym typeface="Gill Sans"/>
              </a:rPr>
              <a:t>Equities</a:t>
            </a:r>
          </a:p>
          <a:p>
            <a:pPr marL="493679" indent="-285750">
              <a:spcBef>
                <a:spcPts val="600"/>
              </a:spcBef>
              <a:buFont typeface="Arial" panose="020B0604020202020204" pitchFamily="34" charset="0"/>
              <a:buChar char="-"/>
              <a:defRPr/>
            </a:pPr>
            <a:r>
              <a:rPr lang="en-US" sz="1100" dirty="0">
                <a:sym typeface="Gill Sans"/>
              </a:rPr>
              <a:t>Utilities</a:t>
            </a:r>
          </a:p>
          <a:p>
            <a:pPr marL="493679" indent="-285750">
              <a:spcBef>
                <a:spcPts val="600"/>
              </a:spcBef>
              <a:buFont typeface="Arial" panose="020B0604020202020204" pitchFamily="34" charset="0"/>
              <a:buChar char="-"/>
              <a:defRPr/>
            </a:pPr>
            <a:r>
              <a:rPr lang="en-US" sz="1100" dirty="0">
                <a:sym typeface="Gill Sans"/>
              </a:rPr>
              <a:t>Middle East</a:t>
            </a:r>
          </a:p>
          <a:p>
            <a:pPr marL="493679" indent="-285750">
              <a:spcBef>
                <a:spcPts val="600"/>
              </a:spcBef>
              <a:buFont typeface="Arial" panose="020B0604020202020204" pitchFamily="34" charset="0"/>
              <a:buChar char="-"/>
              <a:defRPr/>
            </a:pPr>
            <a:r>
              <a:rPr lang="en-US" sz="1100" dirty="0">
                <a:sym typeface="Gill Sans"/>
              </a:rPr>
              <a:t>Large-Cap Growth</a:t>
            </a:r>
            <a:endParaRPr lang="en-US" sz="1100" b="1" dirty="0">
              <a:sym typeface="Gill Sans"/>
            </a:endParaRPr>
          </a:p>
          <a:p>
            <a:pPr marL="207929" lvl="1" indent="0">
              <a:spcBef>
                <a:spcPts val="600"/>
              </a:spcBef>
              <a:buNone/>
              <a:defRPr/>
            </a:pPr>
            <a:r>
              <a:rPr lang="en-US" b="1" dirty="0">
                <a:solidFill>
                  <a:schemeClr val="accent1"/>
                </a:solidFill>
                <a:sym typeface="Gill Sans"/>
              </a:rPr>
              <a:t>Fixed Income</a:t>
            </a:r>
          </a:p>
          <a:p>
            <a:pPr marL="493679" lvl="1" indent="-285750">
              <a:spcBef>
                <a:spcPts val="600"/>
              </a:spcBef>
              <a:buClr>
                <a:schemeClr val="tx2"/>
              </a:buClr>
              <a:buSzPct val="100000"/>
              <a:buFont typeface="Arial" panose="020B0604020202020204" pitchFamily="34" charset="0"/>
              <a:buChar char="-"/>
              <a:defRPr/>
            </a:pPr>
            <a:r>
              <a:rPr lang="en-US" sz="1100" dirty="0">
                <a:sym typeface="Gill Sans"/>
              </a:rPr>
              <a:t>Treasuries</a:t>
            </a:r>
          </a:p>
          <a:p>
            <a:pPr marL="493679" lvl="1" indent="-285750">
              <a:spcBef>
                <a:spcPts val="600"/>
              </a:spcBef>
              <a:buClr>
                <a:schemeClr val="tx2"/>
              </a:buClr>
              <a:buSzPct val="100000"/>
              <a:buFont typeface="Arial" panose="020B0604020202020204" pitchFamily="34" charset="0"/>
              <a:buChar char="-"/>
              <a:defRPr/>
            </a:pPr>
            <a:r>
              <a:rPr lang="en-US" sz="1100" dirty="0">
                <a:sym typeface="Gill Sans"/>
              </a:rPr>
              <a:t>Mortgage-Backed Securities</a:t>
            </a:r>
          </a:p>
          <a:p>
            <a:pPr marL="493679" lvl="1" indent="-285750">
              <a:spcBef>
                <a:spcPts val="600"/>
              </a:spcBef>
              <a:buClr>
                <a:schemeClr val="tx2"/>
              </a:buClr>
              <a:buSzPct val="100000"/>
              <a:buFont typeface="Arial" panose="020B0604020202020204" pitchFamily="34" charset="0"/>
              <a:buChar char="-"/>
              <a:defRPr/>
            </a:pPr>
            <a:r>
              <a:rPr lang="en-US" sz="1100" dirty="0">
                <a:sym typeface="Gill Sans"/>
              </a:rPr>
              <a:t>Long-Term Bonds</a:t>
            </a:r>
          </a:p>
          <a:p>
            <a:pPr marL="207929">
              <a:spcBef>
                <a:spcPts val="600"/>
              </a:spcBef>
              <a:defRPr/>
            </a:pPr>
            <a:r>
              <a:rPr lang="en-US" b="1" dirty="0">
                <a:solidFill>
                  <a:schemeClr val="accent1"/>
                </a:solidFill>
                <a:sym typeface="Gill Sans"/>
              </a:rPr>
              <a:t>Alternatives/Real Assets</a:t>
            </a:r>
          </a:p>
          <a:p>
            <a:pPr marL="493679" indent="-285750">
              <a:spcBef>
                <a:spcPts val="600"/>
              </a:spcBef>
              <a:buFont typeface="Arial" panose="020B0604020202020204" pitchFamily="34" charset="0"/>
              <a:buChar char="-"/>
              <a:defRPr/>
            </a:pPr>
            <a:r>
              <a:rPr lang="en-US" sz="1100" dirty="0">
                <a:sym typeface="Gill Sans"/>
              </a:rPr>
              <a:t>Gold</a:t>
            </a:r>
          </a:p>
        </p:txBody>
      </p:sp>
      <p:sp>
        <p:nvSpPr>
          <p:cNvPr id="12" name="Up Arrow 11">
            <a:extLst>
              <a:ext uri="{FF2B5EF4-FFF2-40B4-BE49-F238E27FC236}">
                <a16:creationId xmlns:a16="http://schemas.microsoft.com/office/drawing/2014/main" id="{AE1F4AA1-57CA-554F-8BC7-ED0E43B57AF8}"/>
              </a:ext>
            </a:extLst>
          </p:cNvPr>
          <p:cNvSpPr/>
          <p:nvPr/>
        </p:nvSpPr>
        <p:spPr>
          <a:xfrm>
            <a:off x="2567178" y="1339532"/>
            <a:ext cx="302766" cy="323701"/>
          </a:xfrm>
          <a:prstGeom prst="upArrow">
            <a:avLst/>
          </a:prstGeom>
          <a:solidFill>
            <a:srgbClr val="1CAC99"/>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Up Arrow 12">
            <a:extLst>
              <a:ext uri="{FF2B5EF4-FFF2-40B4-BE49-F238E27FC236}">
                <a16:creationId xmlns:a16="http://schemas.microsoft.com/office/drawing/2014/main" id="{93979EA7-F901-A641-BBBB-523F3232074E}"/>
              </a:ext>
            </a:extLst>
          </p:cNvPr>
          <p:cNvSpPr/>
          <p:nvPr/>
        </p:nvSpPr>
        <p:spPr>
          <a:xfrm rot="10800000">
            <a:off x="6560820" y="1339532"/>
            <a:ext cx="302766" cy="323701"/>
          </a:xfrm>
          <a:prstGeom prst="upArrow">
            <a:avLst/>
          </a:prstGeom>
          <a:solidFill>
            <a:srgbClr val="C00000"/>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45CD634B-102F-C940-ABD5-F7C994A2CCF7}"/>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102506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F49C6-65B6-8F4B-8DBB-4D6FF419CE20}"/>
              </a:ext>
            </a:extLst>
          </p:cNvPr>
          <p:cNvSpPr>
            <a:spLocks noGrp="1"/>
          </p:cNvSpPr>
          <p:nvPr>
            <p:ph type="body" idx="7"/>
          </p:nvPr>
        </p:nvSpPr>
        <p:spPr/>
        <p:txBody>
          <a:bodyPr>
            <a:normAutofit fontScale="92500" lnSpcReduction="20000"/>
          </a:bodyPr>
          <a:lstStyle/>
          <a:p>
            <a:r>
              <a:rPr lang="en-US" dirty="0"/>
              <a:t>What Worked &amp; What Didn’t Work in the Markets Year in Review</a:t>
            </a:r>
          </a:p>
        </p:txBody>
      </p:sp>
      <p:sp>
        <p:nvSpPr>
          <p:cNvPr id="3" name="Title 2">
            <a:extLst>
              <a:ext uri="{FF2B5EF4-FFF2-40B4-BE49-F238E27FC236}">
                <a16:creationId xmlns:a16="http://schemas.microsoft.com/office/drawing/2014/main" id="{03D339B6-0C15-7547-A476-4AD16117A6E6}"/>
              </a:ext>
            </a:extLst>
          </p:cNvPr>
          <p:cNvSpPr>
            <a:spLocks noGrp="1"/>
          </p:cNvSpPr>
          <p:nvPr>
            <p:ph type="title"/>
          </p:nvPr>
        </p:nvSpPr>
        <p:spPr/>
        <p:txBody>
          <a:bodyPr>
            <a:normAutofit fontScale="90000"/>
          </a:bodyPr>
          <a:lstStyle/>
          <a:p>
            <a:r>
              <a:rPr lang="en-US" dirty="0"/>
              <a:t>Market Review</a:t>
            </a:r>
          </a:p>
        </p:txBody>
      </p:sp>
      <p:sp>
        <p:nvSpPr>
          <p:cNvPr id="10" name="Content Placeholder 9">
            <a:extLst>
              <a:ext uri="{FF2B5EF4-FFF2-40B4-BE49-F238E27FC236}">
                <a16:creationId xmlns:a16="http://schemas.microsoft.com/office/drawing/2014/main" id="{0385E366-E4B0-C44C-BBCC-46B64323D0B4}"/>
              </a:ext>
            </a:extLst>
          </p:cNvPr>
          <p:cNvSpPr>
            <a:spLocks noGrp="1"/>
          </p:cNvSpPr>
          <p:nvPr>
            <p:ph idx="1"/>
          </p:nvPr>
        </p:nvSpPr>
        <p:spPr>
          <a:xfrm>
            <a:off x="435318" y="1339532"/>
            <a:ext cx="3840480" cy="3191256"/>
          </a:xfrm>
        </p:spPr>
        <p:txBody>
          <a:bodyPr>
            <a:noAutofit/>
          </a:bodyPr>
          <a:lstStyle/>
          <a:p>
            <a:pPr marL="207929">
              <a:spcBef>
                <a:spcPts val="4612"/>
              </a:spcBef>
              <a:defRPr/>
            </a:pPr>
            <a:r>
              <a:rPr lang="en-US" sz="2000" b="1" dirty="0">
                <a:solidFill>
                  <a:srgbClr val="878A8F"/>
                </a:solidFill>
                <a:sym typeface="Gill Sans"/>
              </a:rPr>
              <a:t>What Worked</a:t>
            </a:r>
          </a:p>
          <a:p>
            <a:pPr marL="207929">
              <a:spcBef>
                <a:spcPts val="600"/>
              </a:spcBef>
              <a:defRPr/>
            </a:pPr>
            <a:r>
              <a:rPr lang="en-US" b="1" dirty="0">
                <a:solidFill>
                  <a:schemeClr val="accent1"/>
                </a:solidFill>
                <a:sym typeface="Gill Sans"/>
              </a:rPr>
              <a:t>Equities</a:t>
            </a:r>
          </a:p>
          <a:p>
            <a:pPr marL="493679" indent="-285750">
              <a:spcBef>
                <a:spcPts val="600"/>
              </a:spcBef>
              <a:buFont typeface="Wingdings" panose="05000000000000000000" pitchFamily="2" charset="2"/>
              <a:buChar char="ü"/>
              <a:defRPr/>
            </a:pPr>
            <a:r>
              <a:rPr lang="en-US" sz="1100" dirty="0">
                <a:sym typeface="Gill Sans"/>
              </a:rPr>
              <a:t>US Consumer Cyclical</a:t>
            </a:r>
          </a:p>
          <a:p>
            <a:pPr marL="493679" indent="-285750">
              <a:spcBef>
                <a:spcPts val="600"/>
              </a:spcBef>
              <a:buFont typeface="Wingdings" panose="05000000000000000000" pitchFamily="2" charset="2"/>
              <a:buChar char="ü"/>
              <a:defRPr/>
            </a:pPr>
            <a:r>
              <a:rPr lang="en-US" sz="1100" dirty="0">
                <a:sym typeface="Gill Sans"/>
              </a:rPr>
              <a:t>US Technology</a:t>
            </a:r>
          </a:p>
          <a:p>
            <a:pPr marL="493679" indent="-285750">
              <a:spcBef>
                <a:spcPts val="600"/>
              </a:spcBef>
              <a:buFont typeface="Wingdings" panose="05000000000000000000" pitchFamily="2" charset="2"/>
              <a:buChar char="ü"/>
              <a:defRPr/>
            </a:pPr>
            <a:r>
              <a:rPr lang="en-US" sz="1100" dirty="0">
                <a:sym typeface="Gill Sans"/>
              </a:rPr>
              <a:t>EM Asia</a:t>
            </a:r>
            <a:endParaRPr lang="en-US" sz="1100" b="1" dirty="0">
              <a:sym typeface="Gill Sans"/>
            </a:endParaRPr>
          </a:p>
          <a:p>
            <a:pPr marL="207929">
              <a:spcBef>
                <a:spcPts val="600"/>
              </a:spcBef>
              <a:defRPr/>
            </a:pPr>
            <a:r>
              <a:rPr lang="en-US" b="1" dirty="0">
                <a:solidFill>
                  <a:schemeClr val="accent1"/>
                </a:solidFill>
                <a:sym typeface="Gill Sans"/>
              </a:rPr>
              <a:t>Fixed Income</a:t>
            </a:r>
          </a:p>
          <a:p>
            <a:pPr marL="550829" indent="-342900">
              <a:spcBef>
                <a:spcPts val="600"/>
              </a:spcBef>
              <a:buFont typeface="Wingdings" panose="05000000000000000000" pitchFamily="2" charset="2"/>
              <a:buChar char="ü"/>
              <a:defRPr/>
            </a:pPr>
            <a:r>
              <a:rPr lang="en-US" sz="1100" dirty="0">
                <a:sym typeface="Gill Sans"/>
              </a:rPr>
              <a:t>Treasuries</a:t>
            </a:r>
          </a:p>
          <a:p>
            <a:pPr marL="550829" indent="-342900">
              <a:spcBef>
                <a:spcPts val="600"/>
              </a:spcBef>
              <a:buFont typeface="Wingdings" panose="05000000000000000000" pitchFamily="2" charset="2"/>
              <a:buChar char="ü"/>
              <a:defRPr/>
            </a:pPr>
            <a:r>
              <a:rPr lang="en-US" sz="1100" dirty="0">
                <a:sym typeface="Gill Sans"/>
              </a:rPr>
              <a:t>TIPS</a:t>
            </a:r>
          </a:p>
          <a:p>
            <a:pPr marL="550829" indent="-342900">
              <a:spcBef>
                <a:spcPts val="600"/>
              </a:spcBef>
              <a:buFont typeface="Wingdings" panose="05000000000000000000" pitchFamily="2" charset="2"/>
              <a:buChar char="ü"/>
              <a:defRPr/>
            </a:pPr>
            <a:r>
              <a:rPr lang="en-US" sz="1100" dirty="0">
                <a:sym typeface="Gill Sans"/>
              </a:rPr>
              <a:t>Preferred</a:t>
            </a:r>
          </a:p>
          <a:p>
            <a:pPr marL="207929">
              <a:spcBef>
                <a:spcPts val="600"/>
              </a:spcBef>
              <a:defRPr/>
            </a:pPr>
            <a:r>
              <a:rPr lang="en-US" b="1" dirty="0">
                <a:solidFill>
                  <a:schemeClr val="accent1"/>
                </a:solidFill>
                <a:sym typeface="Gill Sans"/>
              </a:rPr>
              <a:t>Alternatives/Real Assets</a:t>
            </a:r>
          </a:p>
          <a:p>
            <a:pPr marL="550829" lvl="0" indent="-342900">
              <a:spcBef>
                <a:spcPts val="600"/>
              </a:spcBef>
              <a:buFont typeface="Wingdings" panose="05000000000000000000" pitchFamily="2" charset="2"/>
              <a:buChar char="ü"/>
              <a:defRPr/>
            </a:pPr>
            <a:r>
              <a:rPr lang="en-US" sz="1100" dirty="0">
                <a:sym typeface="Gill Sans"/>
              </a:rPr>
              <a:t>All Commodities (Gold, Agri, Ind. Metals, </a:t>
            </a:r>
            <a:r>
              <a:rPr lang="en-US" sz="1100" dirty="0" err="1">
                <a:sym typeface="Gill Sans"/>
              </a:rPr>
              <a:t>etc</a:t>
            </a:r>
            <a:r>
              <a:rPr lang="en-US" sz="1100" dirty="0">
                <a:sym typeface="Gill Sans"/>
              </a:rPr>
              <a:t>)</a:t>
            </a:r>
          </a:p>
        </p:txBody>
      </p:sp>
      <p:sp>
        <p:nvSpPr>
          <p:cNvPr id="11" name="Content Placeholder 10">
            <a:extLst>
              <a:ext uri="{FF2B5EF4-FFF2-40B4-BE49-F238E27FC236}">
                <a16:creationId xmlns:a16="http://schemas.microsoft.com/office/drawing/2014/main" id="{E9A50F9F-7ABE-B74D-ACED-81C4B43CB439}"/>
              </a:ext>
            </a:extLst>
          </p:cNvPr>
          <p:cNvSpPr>
            <a:spLocks noGrp="1"/>
          </p:cNvSpPr>
          <p:nvPr>
            <p:ph idx="10"/>
          </p:nvPr>
        </p:nvSpPr>
        <p:spPr>
          <a:xfrm>
            <a:off x="3850766" y="1339532"/>
            <a:ext cx="3840480" cy="3191256"/>
          </a:xfrm>
        </p:spPr>
        <p:txBody>
          <a:bodyPr>
            <a:noAutofit/>
          </a:bodyPr>
          <a:lstStyle/>
          <a:p>
            <a:pPr marL="207929">
              <a:spcBef>
                <a:spcPts val="4612"/>
              </a:spcBef>
              <a:defRPr/>
            </a:pPr>
            <a:r>
              <a:rPr lang="en-US" sz="2000" b="1" dirty="0">
                <a:solidFill>
                  <a:srgbClr val="878A8F"/>
                </a:solidFill>
                <a:sym typeface="Gill Sans"/>
              </a:rPr>
              <a:t>What Didn’t Work</a:t>
            </a:r>
          </a:p>
          <a:p>
            <a:pPr marL="207929">
              <a:spcBef>
                <a:spcPts val="600"/>
              </a:spcBef>
              <a:defRPr/>
            </a:pPr>
            <a:r>
              <a:rPr lang="en-US" b="1" dirty="0">
                <a:solidFill>
                  <a:schemeClr val="accent1"/>
                </a:solidFill>
                <a:sym typeface="Gill Sans"/>
              </a:rPr>
              <a:t>Equities</a:t>
            </a:r>
          </a:p>
          <a:p>
            <a:pPr marL="493679" indent="-285750">
              <a:spcBef>
                <a:spcPts val="600"/>
              </a:spcBef>
              <a:buFont typeface="Arial" panose="020B0604020202020204" pitchFamily="34" charset="0"/>
              <a:buChar char="-"/>
              <a:defRPr/>
            </a:pPr>
            <a:r>
              <a:rPr lang="en-US" sz="1100" dirty="0">
                <a:sym typeface="Gill Sans"/>
              </a:rPr>
              <a:t>Energy</a:t>
            </a:r>
          </a:p>
          <a:p>
            <a:pPr marL="493679" indent="-285750">
              <a:spcBef>
                <a:spcPts val="600"/>
              </a:spcBef>
              <a:buFont typeface="Arial" panose="020B0604020202020204" pitchFamily="34" charset="0"/>
              <a:buChar char="-"/>
              <a:defRPr/>
            </a:pPr>
            <a:r>
              <a:rPr lang="en-US" sz="1100" dirty="0">
                <a:sym typeface="Gill Sans"/>
              </a:rPr>
              <a:t>Latin America</a:t>
            </a:r>
          </a:p>
          <a:p>
            <a:pPr marL="493679" indent="-285750">
              <a:spcBef>
                <a:spcPts val="600"/>
              </a:spcBef>
              <a:buFont typeface="Arial" panose="020B0604020202020204" pitchFamily="34" charset="0"/>
              <a:buChar char="-"/>
              <a:defRPr/>
            </a:pPr>
            <a:r>
              <a:rPr lang="en-US" sz="1100" dirty="0">
                <a:sym typeface="Gill Sans"/>
              </a:rPr>
              <a:t>Emerging Markets Europe</a:t>
            </a:r>
            <a:endParaRPr lang="en-US" sz="1100" b="1" dirty="0">
              <a:sym typeface="Gill Sans"/>
            </a:endParaRPr>
          </a:p>
          <a:p>
            <a:pPr marL="207929" lvl="1" indent="0">
              <a:spcBef>
                <a:spcPts val="600"/>
              </a:spcBef>
              <a:buNone/>
              <a:defRPr/>
            </a:pPr>
            <a:r>
              <a:rPr lang="en-US" b="1" dirty="0">
                <a:solidFill>
                  <a:schemeClr val="accent1"/>
                </a:solidFill>
                <a:sym typeface="Gill Sans"/>
              </a:rPr>
              <a:t>Fixed Income</a:t>
            </a:r>
          </a:p>
          <a:p>
            <a:pPr marL="493679" lvl="1" indent="-285750">
              <a:spcBef>
                <a:spcPts val="600"/>
              </a:spcBef>
              <a:buClr>
                <a:schemeClr val="tx2"/>
              </a:buClr>
              <a:buSzPct val="100000"/>
              <a:buFont typeface="Arial" panose="020B0604020202020204" pitchFamily="34" charset="0"/>
              <a:buChar char="-"/>
              <a:defRPr/>
            </a:pPr>
            <a:r>
              <a:rPr lang="en-US" sz="1100" dirty="0">
                <a:sym typeface="Gill Sans"/>
              </a:rPr>
              <a:t>Short-Term</a:t>
            </a:r>
          </a:p>
          <a:p>
            <a:pPr marL="493679" lvl="1" indent="-285750">
              <a:spcBef>
                <a:spcPts val="600"/>
              </a:spcBef>
              <a:buClr>
                <a:schemeClr val="tx2"/>
              </a:buClr>
              <a:buSzPct val="100000"/>
              <a:buFont typeface="Arial" panose="020B0604020202020204" pitchFamily="34" charset="0"/>
              <a:buChar char="-"/>
              <a:defRPr/>
            </a:pPr>
            <a:r>
              <a:rPr lang="en-US" sz="1100" dirty="0">
                <a:sym typeface="Gill Sans"/>
              </a:rPr>
              <a:t>Senior Loans</a:t>
            </a:r>
          </a:p>
          <a:p>
            <a:pPr marL="493679" lvl="1" indent="-285750">
              <a:spcBef>
                <a:spcPts val="600"/>
              </a:spcBef>
              <a:buClr>
                <a:schemeClr val="tx2"/>
              </a:buClr>
              <a:buSzPct val="100000"/>
              <a:buFont typeface="Arial" panose="020B0604020202020204" pitchFamily="34" charset="0"/>
              <a:buChar char="-"/>
              <a:defRPr/>
            </a:pPr>
            <a:r>
              <a:rPr lang="en-US" sz="1100" dirty="0">
                <a:sym typeface="Gill Sans"/>
              </a:rPr>
              <a:t>High Yield</a:t>
            </a:r>
          </a:p>
          <a:p>
            <a:pPr marL="207929">
              <a:spcBef>
                <a:spcPts val="600"/>
              </a:spcBef>
              <a:defRPr/>
            </a:pPr>
            <a:r>
              <a:rPr lang="en-US" b="1" dirty="0">
                <a:solidFill>
                  <a:schemeClr val="accent1"/>
                </a:solidFill>
                <a:sym typeface="Gill Sans"/>
              </a:rPr>
              <a:t>Alternatives/Real Assets</a:t>
            </a:r>
          </a:p>
          <a:p>
            <a:pPr marL="493679" indent="-285750">
              <a:spcBef>
                <a:spcPts val="600"/>
              </a:spcBef>
              <a:buFont typeface="Arial" panose="020B0604020202020204" pitchFamily="34" charset="0"/>
              <a:buChar char="-"/>
              <a:defRPr/>
            </a:pPr>
            <a:r>
              <a:rPr lang="en-US" sz="1100" dirty="0">
                <a:sym typeface="Gill Sans"/>
              </a:rPr>
              <a:t>Real Estate</a:t>
            </a:r>
          </a:p>
        </p:txBody>
      </p:sp>
      <p:sp>
        <p:nvSpPr>
          <p:cNvPr id="12" name="Up Arrow 11">
            <a:extLst>
              <a:ext uri="{FF2B5EF4-FFF2-40B4-BE49-F238E27FC236}">
                <a16:creationId xmlns:a16="http://schemas.microsoft.com/office/drawing/2014/main" id="{AE1F4AA1-57CA-554F-8BC7-ED0E43B57AF8}"/>
              </a:ext>
            </a:extLst>
          </p:cNvPr>
          <p:cNvSpPr/>
          <p:nvPr/>
        </p:nvSpPr>
        <p:spPr>
          <a:xfrm>
            <a:off x="2567178" y="1339532"/>
            <a:ext cx="302766" cy="323701"/>
          </a:xfrm>
          <a:prstGeom prst="upArrow">
            <a:avLst/>
          </a:prstGeom>
          <a:solidFill>
            <a:srgbClr val="1CAC99"/>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Up Arrow 12">
            <a:extLst>
              <a:ext uri="{FF2B5EF4-FFF2-40B4-BE49-F238E27FC236}">
                <a16:creationId xmlns:a16="http://schemas.microsoft.com/office/drawing/2014/main" id="{93979EA7-F901-A641-BBBB-523F3232074E}"/>
              </a:ext>
            </a:extLst>
          </p:cNvPr>
          <p:cNvSpPr/>
          <p:nvPr/>
        </p:nvSpPr>
        <p:spPr>
          <a:xfrm rot="10800000">
            <a:off x="6560820" y="1339532"/>
            <a:ext cx="302766" cy="323701"/>
          </a:xfrm>
          <a:prstGeom prst="upArrow">
            <a:avLst/>
          </a:prstGeom>
          <a:solidFill>
            <a:srgbClr val="C00000"/>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45CD634B-102F-C940-ABD5-F7C994A2CCF7}"/>
              </a:ext>
            </a:extLst>
          </p:cNvPr>
          <p:cNvSpPr txBox="1">
            <a:spLocks/>
          </p:cNvSpPr>
          <p:nvPr/>
        </p:nvSpPr>
        <p:spPr>
          <a:xfrm>
            <a:off x="7084679" y="4770788"/>
            <a:ext cx="1612206" cy="274637"/>
          </a:xfrm>
          <a:prstGeom prst="rect">
            <a:avLst/>
          </a:prstGeom>
        </p:spPr>
        <p:txBody>
          <a:bodyPr vert="horz" lIns="91440" tIns="45720" rIns="91440" bIns="45720" rtlCol="0" anchor="ctr"/>
          <a:lstStyle>
            <a:defPPr marR="0" lvl="0" algn="l" rtl="0">
              <a:lnSpc>
                <a:spcPct val="100000"/>
              </a:lnSpc>
              <a:spcBef>
                <a:spcPts val="0"/>
              </a:spcBef>
              <a:spcAft>
                <a:spcPts val="0"/>
              </a:spcAft>
              <a:defRPr/>
            </a:defPPr>
            <a:lvl1pPr marR="0" lvl="0" algn="r" rtl="0">
              <a:lnSpc>
                <a:spcPct val="100000"/>
              </a:lnSpc>
              <a:spcBef>
                <a:spcPts val="0"/>
              </a:spcBef>
              <a:spcAft>
                <a:spcPts val="0"/>
              </a:spcAft>
              <a:buClr>
                <a:srgbClr val="000000"/>
              </a:buClr>
              <a:buFont typeface="Arial"/>
              <a:defRPr sz="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0112-CLS-01/15/2021</a:t>
            </a:r>
          </a:p>
        </p:txBody>
      </p:sp>
    </p:spTree>
    <p:extLst>
      <p:ext uri="{BB962C8B-B14F-4D97-AF65-F5344CB8AC3E}">
        <p14:creationId xmlns:p14="http://schemas.microsoft.com/office/powerpoint/2010/main" val="1026023972"/>
      </p:ext>
    </p:extLst>
  </p:cSld>
  <p:clrMapOvr>
    <a:masterClrMapping/>
  </p:clrMapOvr>
</p:sld>
</file>

<file path=ppt/theme/theme1.xml><?xml version="1.0" encoding="utf-8"?>
<a:theme xmlns:a="http://schemas.openxmlformats.org/drawingml/2006/main" name="OAT">
  <a:themeElements>
    <a:clrScheme name="OAS Palette">
      <a:dk1>
        <a:srgbClr val="59595C"/>
      </a:dk1>
      <a:lt1>
        <a:srgbClr val="FFFFFF"/>
      </a:lt1>
      <a:dk2>
        <a:srgbClr val="F1F2F5"/>
      </a:dk2>
      <a:lt2>
        <a:srgbClr val="59595C"/>
      </a:lt2>
      <a:accent1>
        <a:srgbClr val="00AEEF"/>
      </a:accent1>
      <a:accent2>
        <a:srgbClr val="16639C"/>
      </a:accent2>
      <a:accent3>
        <a:srgbClr val="D3D3D3"/>
      </a:accent3>
      <a:accent4>
        <a:srgbClr val="59595C"/>
      </a:accent4>
      <a:accent5>
        <a:srgbClr val="FFFFFF"/>
      </a:accent5>
      <a:accent6>
        <a:srgbClr val="000000"/>
      </a:accent6>
      <a:hlink>
        <a:srgbClr val="002FA5"/>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7888</TotalTime>
  <Words>5335</Words>
  <Application>Microsoft Macintosh PowerPoint</Application>
  <PresentationFormat>On-screen Show (16:9)</PresentationFormat>
  <Paragraphs>453</Paragraphs>
  <Slides>38</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 Narrow</vt:lpstr>
      <vt:lpstr>Calibri</vt:lpstr>
      <vt:lpstr>Courier New</vt:lpstr>
      <vt:lpstr>Open Sans</vt:lpstr>
      <vt:lpstr>Oswald</vt:lpstr>
      <vt:lpstr>Proxima Nova</vt:lpstr>
      <vt:lpstr>Roboto Condensed</vt:lpstr>
      <vt:lpstr>System Font Regular</vt:lpstr>
      <vt:lpstr>Wingdings</vt:lpstr>
      <vt:lpstr>OAT</vt:lpstr>
      <vt:lpstr>Quarterly Market Outlook</vt:lpstr>
      <vt:lpstr>Contents</vt:lpstr>
      <vt:lpstr>About CLS</vt:lpstr>
      <vt:lpstr>About CLS</vt:lpstr>
      <vt:lpstr>About CLS</vt:lpstr>
      <vt:lpstr>Summary</vt:lpstr>
      <vt:lpstr>Market Review</vt:lpstr>
      <vt:lpstr>Market Review</vt:lpstr>
      <vt:lpstr>Market Review</vt:lpstr>
      <vt:lpstr>CLS 12-Month Markets Outlook:</vt:lpstr>
      <vt:lpstr>Stocks:</vt:lpstr>
      <vt:lpstr>Stocks:</vt:lpstr>
      <vt:lpstr>Domestic Stocks:</vt:lpstr>
      <vt:lpstr>Stock Market Outlook:</vt:lpstr>
      <vt:lpstr>Stock Market Outlook: Market Impact of a Recession</vt:lpstr>
      <vt:lpstr>A World of Opportunities</vt:lpstr>
      <vt:lpstr>Asset Class Outlook:</vt:lpstr>
      <vt:lpstr>Top Investment Reasons that Orion Believes Could Cause Markets to Rise or Fall</vt:lpstr>
      <vt:lpstr>Is it Wise to Invest at Market Peaks or After a 10% Drop?</vt:lpstr>
      <vt:lpstr>7 Key Factors of Smart Beta </vt:lpstr>
      <vt:lpstr>Why Smart Beta?</vt:lpstr>
      <vt:lpstr>Balanced Portfolios Help Smooth Out Returns</vt:lpstr>
      <vt:lpstr>Factors Work - Equity</vt:lpstr>
      <vt:lpstr>Factors Work – Fixed Income</vt:lpstr>
      <vt:lpstr>Alternative Investment Types</vt:lpstr>
      <vt:lpstr>Real Assets Uncorrelated &amp; Undervalued</vt:lpstr>
      <vt:lpstr>Additional Management Options &amp; Partnerships</vt:lpstr>
      <vt:lpstr>CLS Communication</vt:lpstr>
      <vt:lpstr>CLS Published Whitepapers</vt:lpstr>
      <vt:lpstr>Contact Us</vt:lpstr>
      <vt:lpstr>Contact Us</vt:lpstr>
      <vt:lpstr>Contact Us</vt:lpstr>
      <vt:lpstr>Disclosures</vt:lpstr>
      <vt:lpstr>Disclosures</vt:lpstr>
      <vt:lpstr>Certification Information</vt:lpstr>
      <vt:lpstr>Award Disclosures</vt:lpstr>
      <vt:lpstr>Award Disclosures Continued</vt:lpstr>
      <vt:lpstr>Award Disclosures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234</cp:revision>
  <dcterms:modified xsi:type="dcterms:W3CDTF">2021-01-22T23:01:20Z</dcterms:modified>
</cp:coreProperties>
</file>